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313" r:id="rId6"/>
    <p:sldId id="316" r:id="rId7"/>
    <p:sldId id="317" r:id="rId8"/>
    <p:sldId id="319" r:id="rId9"/>
    <p:sldId id="320" r:id="rId10"/>
    <p:sldId id="324" r:id="rId11"/>
    <p:sldId id="322" r:id="rId12"/>
    <p:sldId id="323" r:id="rId13"/>
    <p:sldId id="325" r:id="rId14"/>
    <p:sldId id="326" r:id="rId15"/>
    <p:sldId id="793" r:id="rId16"/>
    <p:sldId id="766" r:id="rId17"/>
    <p:sldId id="792" r:id="rId18"/>
    <p:sldId id="783" r:id="rId19"/>
    <p:sldId id="7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174134-CA2E-4486-83C2-6A6F29C3163A}" v="211" dt="2021-04-05T12:59:44.650"/>
    <p1510:client id="{7F791750-8BA4-4569-AAE7-F10095B84E99}" v="99" dt="2021-04-05T00:47:34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7F791750-8BA4-4569-AAE7-F10095B84E99}"/>
    <pc:docChg chg="undo custSel addSld delSld modSld">
      <pc:chgData name="Josiah Smith" userId="4af037b2e1e3ed2d" providerId="LiveId" clId="{7F791750-8BA4-4569-AAE7-F10095B84E99}" dt="2021-04-05T00:49:49.343" v="3328" actId="13822"/>
      <pc:docMkLst>
        <pc:docMk/>
      </pc:docMkLst>
      <pc:sldChg chg="modSp mod">
        <pc:chgData name="Josiah Smith" userId="4af037b2e1e3ed2d" providerId="LiveId" clId="{7F791750-8BA4-4569-AAE7-F10095B84E99}" dt="2021-04-01T19:23:30.783" v="247" actId="20577"/>
        <pc:sldMkLst>
          <pc:docMk/>
          <pc:sldMk cId="2683056558" sldId="256"/>
        </pc:sldMkLst>
        <pc:spChg chg="mod">
          <ac:chgData name="Josiah Smith" userId="4af037b2e1e3ed2d" providerId="LiveId" clId="{7F791750-8BA4-4569-AAE7-F10095B84E99}" dt="2021-04-01T19:23:07.198" v="175" actId="20577"/>
          <ac:spMkLst>
            <pc:docMk/>
            <pc:sldMk cId="2683056558" sldId="256"/>
            <ac:spMk id="2" creationId="{3B2B1533-790A-4710-84D4-A12BBD5A9C4C}"/>
          </ac:spMkLst>
        </pc:spChg>
        <pc:spChg chg="mod">
          <ac:chgData name="Josiah Smith" userId="4af037b2e1e3ed2d" providerId="LiveId" clId="{7F791750-8BA4-4569-AAE7-F10095B84E99}" dt="2021-04-01T19:23:30.783" v="247" actId="20577"/>
          <ac:spMkLst>
            <pc:docMk/>
            <pc:sldMk cId="2683056558" sldId="256"/>
            <ac:spMk id="3" creationId="{266BD8FC-099A-428F-A111-C614809248A4}"/>
          </ac:spMkLst>
        </pc:spChg>
      </pc:sldChg>
      <pc:sldChg chg="modSp mod">
        <pc:chgData name="Josiah Smith" userId="4af037b2e1e3ed2d" providerId="LiveId" clId="{7F791750-8BA4-4569-AAE7-F10095B84E99}" dt="2021-04-05T00:30:12.985" v="3303" actId="20577"/>
        <pc:sldMkLst>
          <pc:docMk/>
          <pc:sldMk cId="3071931851" sldId="257"/>
        </pc:sldMkLst>
        <pc:spChg chg="mod">
          <ac:chgData name="Josiah Smith" userId="4af037b2e1e3ed2d" providerId="LiveId" clId="{7F791750-8BA4-4569-AAE7-F10095B84E99}" dt="2021-04-01T19:20:57.831" v="8" actId="20577"/>
          <ac:spMkLst>
            <pc:docMk/>
            <pc:sldMk cId="3071931851" sldId="257"/>
            <ac:spMk id="2" creationId="{9FCCA816-56F6-41CE-834F-0037974B8965}"/>
          </ac:spMkLst>
        </pc:spChg>
        <pc:spChg chg="mod">
          <ac:chgData name="Josiah Smith" userId="4af037b2e1e3ed2d" providerId="LiveId" clId="{7F791750-8BA4-4569-AAE7-F10095B84E99}" dt="2021-04-05T00:30:12.985" v="3303" actId="20577"/>
          <ac:spMkLst>
            <pc:docMk/>
            <pc:sldMk cId="3071931851" sldId="257"/>
            <ac:spMk id="3" creationId="{425261A8-1ADD-4CF4-9381-A977A7C8CEAE}"/>
          </ac:spMkLst>
        </pc:spChg>
      </pc:sldChg>
      <pc:sldChg chg="addSp delSp modSp new mod">
        <pc:chgData name="Josiah Smith" userId="4af037b2e1e3ed2d" providerId="LiveId" clId="{7F791750-8BA4-4569-AAE7-F10095B84E99}" dt="2021-04-05T00:29:41.354" v="3286" actId="1076"/>
        <pc:sldMkLst>
          <pc:docMk/>
          <pc:sldMk cId="3337710608" sldId="258"/>
        </pc:sldMkLst>
        <pc:spChg chg="mod">
          <ac:chgData name="Josiah Smith" userId="4af037b2e1e3ed2d" providerId="LiveId" clId="{7F791750-8BA4-4569-AAE7-F10095B84E99}" dt="2021-04-05T00:28:49.538" v="3268" actId="14100"/>
          <ac:spMkLst>
            <pc:docMk/>
            <pc:sldMk cId="3337710608" sldId="258"/>
            <ac:spMk id="2" creationId="{C9C27C1D-B84C-47D9-9A6E-6D980930594A}"/>
          </ac:spMkLst>
        </pc:spChg>
        <pc:spChg chg="del">
          <ac:chgData name="Josiah Smith" userId="4af037b2e1e3ed2d" providerId="LiveId" clId="{7F791750-8BA4-4569-AAE7-F10095B84E99}" dt="2021-04-05T00:28:51.487" v="3269" actId="478"/>
          <ac:spMkLst>
            <pc:docMk/>
            <pc:sldMk cId="3337710608" sldId="258"/>
            <ac:spMk id="3" creationId="{54EF22A5-BB79-4FF6-AF77-BD96E35E6926}"/>
          </ac:spMkLst>
        </pc:spChg>
        <pc:picChg chg="add mod">
          <ac:chgData name="Josiah Smith" userId="4af037b2e1e3ed2d" providerId="LiveId" clId="{7F791750-8BA4-4569-AAE7-F10095B84E99}" dt="2021-04-05T00:28:57.959" v="3276" actId="1076"/>
          <ac:picMkLst>
            <pc:docMk/>
            <pc:sldMk cId="3337710608" sldId="258"/>
            <ac:picMk id="5" creationId="{DAB6B92C-85D3-46D2-AEF2-DF098FD41D3B}"/>
          </ac:picMkLst>
        </pc:picChg>
        <pc:picChg chg="add mod">
          <ac:chgData name="Josiah Smith" userId="4af037b2e1e3ed2d" providerId="LiveId" clId="{7F791750-8BA4-4569-AAE7-F10095B84E99}" dt="2021-04-05T00:29:08.220" v="3281" actId="1076"/>
          <ac:picMkLst>
            <pc:docMk/>
            <pc:sldMk cId="3337710608" sldId="258"/>
            <ac:picMk id="7" creationId="{4B7317FE-B589-4703-8189-D28205AAF32D}"/>
          </ac:picMkLst>
        </pc:picChg>
        <pc:picChg chg="add mod">
          <ac:chgData name="Josiah Smith" userId="4af037b2e1e3ed2d" providerId="LiveId" clId="{7F791750-8BA4-4569-AAE7-F10095B84E99}" dt="2021-04-05T00:29:41.354" v="3286" actId="1076"/>
          <ac:picMkLst>
            <pc:docMk/>
            <pc:sldMk cId="3337710608" sldId="258"/>
            <ac:picMk id="9" creationId="{84C973AB-DC12-4FCD-81E8-2669F0E029D4}"/>
          </ac:picMkLst>
        </pc:picChg>
      </pc:sldChg>
      <pc:sldChg chg="modSp new mod">
        <pc:chgData name="Josiah Smith" userId="4af037b2e1e3ed2d" providerId="LiveId" clId="{7F791750-8BA4-4569-AAE7-F10095B84E99}" dt="2021-04-01T19:28:38.974" v="600" actId="20577"/>
        <pc:sldMkLst>
          <pc:docMk/>
          <pc:sldMk cId="1960321061" sldId="259"/>
        </pc:sldMkLst>
        <pc:spChg chg="mod">
          <ac:chgData name="Josiah Smith" userId="4af037b2e1e3ed2d" providerId="LiveId" clId="{7F791750-8BA4-4569-AAE7-F10095B84E99}" dt="2021-04-01T19:28:38.974" v="600" actId="20577"/>
          <ac:spMkLst>
            <pc:docMk/>
            <pc:sldMk cId="1960321061" sldId="259"/>
            <ac:spMk id="2" creationId="{6E1E0F11-3DD0-4FF1-A015-83644DA83F99}"/>
          </ac:spMkLst>
        </pc:spChg>
      </pc:sldChg>
      <pc:sldChg chg="modSp add mod">
        <pc:chgData name="Josiah Smith" userId="4af037b2e1e3ed2d" providerId="LiveId" clId="{7F791750-8BA4-4569-AAE7-F10095B84E99}" dt="2021-04-01T19:29:24.999" v="602" actId="20577"/>
        <pc:sldMkLst>
          <pc:docMk/>
          <pc:sldMk cId="2865166493" sldId="313"/>
        </pc:sldMkLst>
        <pc:spChg chg="mod">
          <ac:chgData name="Josiah Smith" userId="4af037b2e1e3ed2d" providerId="LiveId" clId="{7F791750-8BA4-4569-AAE7-F10095B84E99}" dt="2021-04-01T19:29:24.999" v="602" actId="20577"/>
          <ac:spMkLst>
            <pc:docMk/>
            <pc:sldMk cId="2865166493" sldId="313"/>
            <ac:spMk id="2" creationId="{0DF9E58B-47DA-47D5-9859-9164FAE3F68E}"/>
          </ac:spMkLst>
        </pc:spChg>
      </pc:sldChg>
      <pc:sldChg chg="addSp delSp modSp add mod">
        <pc:chgData name="Josiah Smith" userId="4af037b2e1e3ed2d" providerId="LiveId" clId="{7F791750-8BA4-4569-AAE7-F10095B84E99}" dt="2021-04-05T00:49:49.343" v="3328" actId="13822"/>
        <pc:sldMkLst>
          <pc:docMk/>
          <pc:sldMk cId="3360676819" sldId="316"/>
        </pc:sldMkLst>
        <pc:spChg chg="mod">
          <ac:chgData name="Josiah Smith" userId="4af037b2e1e3ed2d" providerId="LiveId" clId="{7F791750-8BA4-4569-AAE7-F10095B84E99}" dt="2021-04-01T19:29:27.578" v="603" actId="20577"/>
          <ac:spMkLst>
            <pc:docMk/>
            <pc:sldMk cId="3360676819" sldId="316"/>
            <ac:spMk id="2" creationId="{053BE5A7-514B-41DE-8E32-DEFBB0425D15}"/>
          </ac:spMkLst>
        </pc:spChg>
        <pc:spChg chg="add mod">
          <ac:chgData name="Josiah Smith" userId="4af037b2e1e3ed2d" providerId="LiveId" clId="{7F791750-8BA4-4569-AAE7-F10095B84E99}" dt="2021-04-01T20:43:02.902" v="3238" actId="20577"/>
          <ac:spMkLst>
            <pc:docMk/>
            <pc:sldMk cId="3360676819" sldId="316"/>
            <ac:spMk id="6" creationId="{11C151E3-1264-4CC2-A13E-36D7CCB1B365}"/>
          </ac:spMkLst>
        </pc:spChg>
        <pc:picChg chg="add mod">
          <ac:chgData name="Josiah Smith" userId="4af037b2e1e3ed2d" providerId="LiveId" clId="{7F791750-8BA4-4569-AAE7-F10095B84E99}" dt="2021-04-05T00:49:30.949" v="3326" actId="1076"/>
          <ac:picMkLst>
            <pc:docMk/>
            <pc:sldMk cId="3360676819" sldId="316"/>
            <ac:picMk id="4" creationId="{C2DDC3D9-A5C7-4751-AE02-79C99627666D}"/>
          </ac:picMkLst>
        </pc:picChg>
        <pc:picChg chg="del mod">
          <ac:chgData name="Josiah Smith" userId="4af037b2e1e3ed2d" providerId="LiveId" clId="{7F791750-8BA4-4569-AAE7-F10095B84E99}" dt="2021-04-05T00:46:52.926" v="3308" actId="478"/>
          <ac:picMkLst>
            <pc:docMk/>
            <pc:sldMk cId="3360676819" sldId="316"/>
            <ac:picMk id="5" creationId="{FFD0C5DF-F7AE-45F4-B4AA-6D528E1C7372}"/>
          </ac:picMkLst>
        </pc:picChg>
        <pc:picChg chg="del mod">
          <ac:chgData name="Josiah Smith" userId="4af037b2e1e3ed2d" providerId="LiveId" clId="{7F791750-8BA4-4569-AAE7-F10095B84E99}" dt="2021-04-05T00:46:51.325" v="3307" actId="478"/>
          <ac:picMkLst>
            <pc:docMk/>
            <pc:sldMk cId="3360676819" sldId="316"/>
            <ac:picMk id="9" creationId="{F9FF642F-B829-4688-A5F4-33F495BC8491}"/>
          </ac:picMkLst>
        </pc:picChg>
        <pc:picChg chg="add mod">
          <ac:chgData name="Josiah Smith" userId="4af037b2e1e3ed2d" providerId="LiveId" clId="{7F791750-8BA4-4569-AAE7-F10095B84E99}" dt="2021-04-05T00:47:34.788" v="3323" actId="1076"/>
          <ac:picMkLst>
            <pc:docMk/>
            <pc:sldMk cId="3360676819" sldId="316"/>
            <ac:picMk id="1026" creationId="{625CC580-60F3-4D16-B107-D718BF1CF9F4}"/>
          </ac:picMkLst>
        </pc:picChg>
        <pc:picChg chg="add mod">
          <ac:chgData name="Josiah Smith" userId="4af037b2e1e3ed2d" providerId="LiveId" clId="{7F791750-8BA4-4569-AAE7-F10095B84E99}" dt="2021-04-05T00:47:27.285" v="3321" actId="1076"/>
          <ac:picMkLst>
            <pc:docMk/>
            <pc:sldMk cId="3360676819" sldId="316"/>
            <ac:picMk id="1028" creationId="{E56ED426-1610-4742-86AC-4D16A22C598F}"/>
          </ac:picMkLst>
        </pc:picChg>
        <pc:cxnChg chg="add mod">
          <ac:chgData name="Josiah Smith" userId="4af037b2e1e3ed2d" providerId="LiveId" clId="{7F791750-8BA4-4569-AAE7-F10095B84E99}" dt="2021-04-05T00:49:49.343" v="3328" actId="13822"/>
          <ac:cxnSpMkLst>
            <pc:docMk/>
            <pc:sldMk cId="3360676819" sldId="316"/>
            <ac:cxnSpMk id="8" creationId="{188B5AA8-88A0-480B-84E4-9A49217D0468}"/>
          </ac:cxnSpMkLst>
        </pc:cxnChg>
      </pc:sldChg>
      <pc:sldChg chg="modSp new mod">
        <pc:chgData name="Josiah Smith" userId="4af037b2e1e3ed2d" providerId="LiveId" clId="{7F791750-8BA4-4569-AAE7-F10095B84E99}" dt="2021-04-01T19:32:51.154" v="901" actId="20577"/>
        <pc:sldMkLst>
          <pc:docMk/>
          <pc:sldMk cId="1175444312" sldId="317"/>
        </pc:sldMkLst>
        <pc:spChg chg="mod">
          <ac:chgData name="Josiah Smith" userId="4af037b2e1e3ed2d" providerId="LiveId" clId="{7F791750-8BA4-4569-AAE7-F10095B84E99}" dt="2021-04-01T19:32:51.154" v="901" actId="20577"/>
          <ac:spMkLst>
            <pc:docMk/>
            <pc:sldMk cId="1175444312" sldId="317"/>
            <ac:spMk id="2" creationId="{CB2D2743-12B0-4220-877D-BF10A7F84279}"/>
          </ac:spMkLst>
        </pc:spChg>
      </pc:sldChg>
      <pc:sldChg chg="new del">
        <pc:chgData name="Josiah Smith" userId="4af037b2e1e3ed2d" providerId="LiveId" clId="{7F791750-8BA4-4569-AAE7-F10095B84E99}" dt="2021-04-01T20:02:49.324" v="930" actId="47"/>
        <pc:sldMkLst>
          <pc:docMk/>
          <pc:sldMk cId="2041741625" sldId="318"/>
        </pc:sldMkLst>
      </pc:sldChg>
      <pc:sldChg chg="addSp delSp modSp new mod">
        <pc:chgData name="Josiah Smith" userId="4af037b2e1e3ed2d" providerId="LiveId" clId="{7F791750-8BA4-4569-AAE7-F10095B84E99}" dt="2021-04-01T20:02:39.249" v="929" actId="22"/>
        <pc:sldMkLst>
          <pc:docMk/>
          <pc:sldMk cId="2588443489" sldId="319"/>
        </pc:sldMkLst>
        <pc:spChg chg="del">
          <ac:chgData name="Josiah Smith" userId="4af037b2e1e3ed2d" providerId="LiveId" clId="{7F791750-8BA4-4569-AAE7-F10095B84E99}" dt="2021-04-01T20:01:19.538" v="924" actId="22"/>
          <ac:spMkLst>
            <pc:docMk/>
            <pc:sldMk cId="2588443489" sldId="319"/>
            <ac:spMk id="2" creationId="{4312C83F-662D-4DE0-8D81-3CA3C0F024E8}"/>
          </ac:spMkLst>
        </pc:spChg>
        <pc:spChg chg="del">
          <ac:chgData name="Josiah Smith" userId="4af037b2e1e3ed2d" providerId="LiveId" clId="{7F791750-8BA4-4569-AAE7-F10095B84E99}" dt="2021-04-01T20:02:39.249" v="929" actId="22"/>
          <ac:spMkLst>
            <pc:docMk/>
            <pc:sldMk cId="2588443489" sldId="319"/>
            <ac:spMk id="3" creationId="{AD46B3D4-AEA0-4557-9B99-B0E2B1A7089E}"/>
          </ac:spMkLst>
        </pc:spChg>
        <pc:spChg chg="mod">
          <ac:chgData name="Josiah Smith" userId="4af037b2e1e3ed2d" providerId="LiveId" clId="{7F791750-8BA4-4569-AAE7-F10095B84E99}" dt="2021-04-01T20:00:00.788" v="923" actId="20577"/>
          <ac:spMkLst>
            <pc:docMk/>
            <pc:sldMk cId="2588443489" sldId="319"/>
            <ac:spMk id="4" creationId="{806E4EDE-DBEB-4B71-8AE6-22BCAE8694C2}"/>
          </ac:spMkLst>
        </pc:spChg>
        <pc:spChg chg="add del mod">
          <ac:chgData name="Josiah Smith" userId="4af037b2e1e3ed2d" providerId="LiveId" clId="{7F791750-8BA4-4569-AAE7-F10095B84E99}" dt="2021-04-01T20:01:39.925" v="926" actId="22"/>
          <ac:spMkLst>
            <pc:docMk/>
            <pc:sldMk cId="2588443489" sldId="319"/>
            <ac:spMk id="8" creationId="{F157B367-3344-4009-B610-AB566467763B}"/>
          </ac:spMkLst>
        </pc:spChg>
        <pc:spChg chg="add del mod">
          <ac:chgData name="Josiah Smith" userId="4af037b2e1e3ed2d" providerId="LiveId" clId="{7F791750-8BA4-4569-AAE7-F10095B84E99}" dt="2021-04-01T20:02:14.819" v="928" actId="22"/>
          <ac:spMkLst>
            <pc:docMk/>
            <pc:sldMk cId="2588443489" sldId="319"/>
            <ac:spMk id="12" creationId="{E0E7CA2A-9485-4488-BDBA-AB16678BD295}"/>
          </ac:spMkLst>
        </pc:spChg>
        <pc:picChg chg="add del mod ord">
          <ac:chgData name="Josiah Smith" userId="4af037b2e1e3ed2d" providerId="LiveId" clId="{7F791750-8BA4-4569-AAE7-F10095B84E99}" dt="2021-04-01T20:01:32.419" v="925" actId="478"/>
          <ac:picMkLst>
            <pc:docMk/>
            <pc:sldMk cId="2588443489" sldId="319"/>
            <ac:picMk id="6" creationId="{8547B992-EDC9-4E6A-A6E3-DF760B1AE351}"/>
          </ac:picMkLst>
        </pc:picChg>
        <pc:picChg chg="add del mod ord">
          <ac:chgData name="Josiah Smith" userId="4af037b2e1e3ed2d" providerId="LiveId" clId="{7F791750-8BA4-4569-AAE7-F10095B84E99}" dt="2021-04-01T20:02:07.456" v="927" actId="478"/>
          <ac:picMkLst>
            <pc:docMk/>
            <pc:sldMk cId="2588443489" sldId="319"/>
            <ac:picMk id="10" creationId="{C7366BEF-6C77-4D4D-85AD-B4A9099E3CF1}"/>
          </ac:picMkLst>
        </pc:picChg>
        <pc:picChg chg="add mod ord">
          <ac:chgData name="Josiah Smith" userId="4af037b2e1e3ed2d" providerId="LiveId" clId="{7F791750-8BA4-4569-AAE7-F10095B84E99}" dt="2021-04-01T20:02:14.819" v="928" actId="22"/>
          <ac:picMkLst>
            <pc:docMk/>
            <pc:sldMk cId="2588443489" sldId="319"/>
            <ac:picMk id="14" creationId="{C03CF4E9-F1A1-4F23-8FD0-2177F608E6B7}"/>
          </ac:picMkLst>
        </pc:picChg>
        <pc:picChg chg="add mod ord">
          <ac:chgData name="Josiah Smith" userId="4af037b2e1e3ed2d" providerId="LiveId" clId="{7F791750-8BA4-4569-AAE7-F10095B84E99}" dt="2021-04-01T20:02:39.249" v="929" actId="22"/>
          <ac:picMkLst>
            <pc:docMk/>
            <pc:sldMk cId="2588443489" sldId="319"/>
            <ac:picMk id="16" creationId="{7C5F717B-A668-48D6-B0B6-666977E7175F}"/>
          </ac:picMkLst>
        </pc:picChg>
      </pc:sldChg>
      <pc:sldChg chg="addSp delSp modSp new mod">
        <pc:chgData name="Josiah Smith" userId="4af037b2e1e3ed2d" providerId="LiveId" clId="{7F791750-8BA4-4569-AAE7-F10095B84E99}" dt="2021-04-01T20:04:44.616" v="952" actId="22"/>
        <pc:sldMkLst>
          <pc:docMk/>
          <pc:sldMk cId="1664740026" sldId="320"/>
        </pc:sldMkLst>
        <pc:spChg chg="del">
          <ac:chgData name="Josiah Smith" userId="4af037b2e1e3ed2d" providerId="LiveId" clId="{7F791750-8BA4-4569-AAE7-F10095B84E99}" dt="2021-04-01T20:04:23.761" v="932" actId="22"/>
          <ac:spMkLst>
            <pc:docMk/>
            <pc:sldMk cId="1664740026" sldId="320"/>
            <ac:spMk id="2" creationId="{A5DB4A05-BE42-486C-ADD4-FFEE0BC2A0DC}"/>
          </ac:spMkLst>
        </pc:spChg>
        <pc:spChg chg="del">
          <ac:chgData name="Josiah Smith" userId="4af037b2e1e3ed2d" providerId="LiveId" clId="{7F791750-8BA4-4569-AAE7-F10095B84E99}" dt="2021-04-01T20:04:44.616" v="952" actId="22"/>
          <ac:spMkLst>
            <pc:docMk/>
            <pc:sldMk cId="1664740026" sldId="320"/>
            <ac:spMk id="3" creationId="{09BD55CC-9BE0-4772-98B9-8F6BD8553799}"/>
          </ac:spMkLst>
        </pc:spChg>
        <pc:spChg chg="mod">
          <ac:chgData name="Josiah Smith" userId="4af037b2e1e3ed2d" providerId="LiveId" clId="{7F791750-8BA4-4569-AAE7-F10095B84E99}" dt="2021-04-01T20:04:27.999" v="951" actId="20577"/>
          <ac:spMkLst>
            <pc:docMk/>
            <pc:sldMk cId="1664740026" sldId="320"/>
            <ac:spMk id="4" creationId="{0D71A8A7-5EBD-4E99-80DE-AE7B0B27D25D}"/>
          </ac:spMkLst>
        </pc:spChg>
        <pc:picChg chg="add mod ord">
          <ac:chgData name="Josiah Smith" userId="4af037b2e1e3ed2d" providerId="LiveId" clId="{7F791750-8BA4-4569-AAE7-F10095B84E99}" dt="2021-04-01T20:04:23.761" v="932" actId="22"/>
          <ac:picMkLst>
            <pc:docMk/>
            <pc:sldMk cId="1664740026" sldId="320"/>
            <ac:picMk id="6" creationId="{6CFB49AD-314C-4109-A2C7-2743191F2F25}"/>
          </ac:picMkLst>
        </pc:picChg>
        <pc:picChg chg="add mod ord">
          <ac:chgData name="Josiah Smith" userId="4af037b2e1e3ed2d" providerId="LiveId" clId="{7F791750-8BA4-4569-AAE7-F10095B84E99}" dt="2021-04-01T20:04:44.616" v="952" actId="22"/>
          <ac:picMkLst>
            <pc:docMk/>
            <pc:sldMk cId="1664740026" sldId="320"/>
            <ac:picMk id="8" creationId="{45D7E0D9-5D72-49AE-9240-02F70AE21589}"/>
          </ac:picMkLst>
        </pc:picChg>
      </pc:sldChg>
      <pc:sldChg chg="addSp delSp modSp new del mod">
        <pc:chgData name="Josiah Smith" userId="4af037b2e1e3ed2d" providerId="LiveId" clId="{7F791750-8BA4-4569-AAE7-F10095B84E99}" dt="2021-04-01T20:09:56.075" v="1103" actId="47"/>
        <pc:sldMkLst>
          <pc:docMk/>
          <pc:sldMk cId="4249073382" sldId="321"/>
        </pc:sldMkLst>
        <pc:spChg chg="del">
          <ac:chgData name="Josiah Smith" userId="4af037b2e1e3ed2d" providerId="LiveId" clId="{7F791750-8BA4-4569-AAE7-F10095B84E99}" dt="2021-04-01T20:08:11.466" v="1050" actId="22"/>
          <ac:spMkLst>
            <pc:docMk/>
            <pc:sldMk cId="4249073382" sldId="321"/>
            <ac:spMk id="2" creationId="{9973C274-8177-49B0-8FE6-94981852170D}"/>
          </ac:spMkLst>
        </pc:spChg>
        <pc:spChg chg="del">
          <ac:chgData name="Josiah Smith" userId="4af037b2e1e3ed2d" providerId="LiveId" clId="{7F791750-8BA4-4569-AAE7-F10095B84E99}" dt="2021-04-01T20:07:23.773" v="1043" actId="22"/>
          <ac:spMkLst>
            <pc:docMk/>
            <pc:sldMk cId="4249073382" sldId="321"/>
            <ac:spMk id="3" creationId="{CF003438-AC9A-4A17-BF4F-CA13F6E440FB}"/>
          </ac:spMkLst>
        </pc:spChg>
        <pc:spChg chg="mod">
          <ac:chgData name="Josiah Smith" userId="4af037b2e1e3ed2d" providerId="LiveId" clId="{7F791750-8BA4-4569-AAE7-F10095B84E99}" dt="2021-04-01T20:04:57.197" v="973" actId="20577"/>
          <ac:spMkLst>
            <pc:docMk/>
            <pc:sldMk cId="4249073382" sldId="321"/>
            <ac:spMk id="4" creationId="{2CE3BA2D-1A1F-4D0E-9C3C-DBCB6C6B3B5B}"/>
          </ac:spMkLst>
        </pc:spChg>
        <pc:picChg chg="add mod ord">
          <ac:chgData name="Josiah Smith" userId="4af037b2e1e3ed2d" providerId="LiveId" clId="{7F791750-8BA4-4569-AAE7-F10095B84E99}" dt="2021-04-01T20:09:02.978" v="1061" actId="1076"/>
          <ac:picMkLst>
            <pc:docMk/>
            <pc:sldMk cId="4249073382" sldId="321"/>
            <ac:picMk id="6" creationId="{8CAD8367-05CC-490D-92B0-FC7B387EBE01}"/>
          </ac:picMkLst>
        </pc:picChg>
        <pc:picChg chg="add mod ord">
          <ac:chgData name="Josiah Smith" userId="4af037b2e1e3ed2d" providerId="LiveId" clId="{7F791750-8BA4-4569-AAE7-F10095B84E99}" dt="2021-04-01T20:09:00.329" v="1060" actId="1076"/>
          <ac:picMkLst>
            <pc:docMk/>
            <pc:sldMk cId="4249073382" sldId="321"/>
            <ac:picMk id="8" creationId="{DD72A2EC-5109-4B42-89AB-C0E49F176C66}"/>
          </ac:picMkLst>
        </pc:picChg>
        <pc:picChg chg="add mod">
          <ac:chgData name="Josiah Smith" userId="4af037b2e1e3ed2d" providerId="LiveId" clId="{7F791750-8BA4-4569-AAE7-F10095B84E99}" dt="2021-04-01T20:09:04.582" v="1062" actId="1076"/>
          <ac:picMkLst>
            <pc:docMk/>
            <pc:sldMk cId="4249073382" sldId="321"/>
            <ac:picMk id="1026" creationId="{090E51DF-41F0-4101-81ED-830E4B71BAD0}"/>
          </ac:picMkLst>
        </pc:picChg>
      </pc:sldChg>
      <pc:sldChg chg="addSp delSp modSp new mod">
        <pc:chgData name="Josiah Smith" userId="4af037b2e1e3ed2d" providerId="LiveId" clId="{7F791750-8BA4-4569-AAE7-F10095B84E99}" dt="2021-04-01T20:21:54.598" v="1252" actId="21"/>
        <pc:sldMkLst>
          <pc:docMk/>
          <pc:sldMk cId="75408867" sldId="322"/>
        </pc:sldMkLst>
        <pc:spChg chg="del">
          <ac:chgData name="Josiah Smith" userId="4af037b2e1e3ed2d" providerId="LiveId" clId="{7F791750-8BA4-4569-AAE7-F10095B84E99}" dt="2021-04-01T20:10:59.622" v="1104" actId="22"/>
          <ac:spMkLst>
            <pc:docMk/>
            <pc:sldMk cId="75408867" sldId="322"/>
            <ac:spMk id="2" creationId="{326A53DC-3D43-49B3-8B34-72F1BC7CA793}"/>
          </ac:spMkLst>
        </pc:spChg>
        <pc:spChg chg="del">
          <ac:chgData name="Josiah Smith" userId="4af037b2e1e3ed2d" providerId="LiveId" clId="{7F791750-8BA4-4569-AAE7-F10095B84E99}" dt="2021-04-01T20:11:14.969" v="1106" actId="22"/>
          <ac:spMkLst>
            <pc:docMk/>
            <pc:sldMk cId="75408867" sldId="322"/>
            <ac:spMk id="3" creationId="{01A79007-05B9-4D7F-BCD8-AA122C00C876}"/>
          </ac:spMkLst>
        </pc:spChg>
        <pc:spChg chg="mod">
          <ac:chgData name="Josiah Smith" userId="4af037b2e1e3ed2d" providerId="LiveId" clId="{7F791750-8BA4-4569-AAE7-F10095B84E99}" dt="2021-04-01T20:13:15.427" v="1178" actId="20577"/>
          <ac:spMkLst>
            <pc:docMk/>
            <pc:sldMk cId="75408867" sldId="322"/>
            <ac:spMk id="4" creationId="{1A3401CB-C2CA-4A25-9876-0689C3E4017B}"/>
          </ac:spMkLst>
        </pc:spChg>
        <pc:spChg chg="add mod">
          <ac:chgData name="Josiah Smith" userId="4af037b2e1e3ed2d" providerId="LiveId" clId="{7F791750-8BA4-4569-AAE7-F10095B84E99}" dt="2021-04-01T20:20:29.938" v="1249" actId="20577"/>
          <ac:spMkLst>
            <pc:docMk/>
            <pc:sldMk cId="75408867" sldId="322"/>
            <ac:spMk id="10" creationId="{2280E89D-861B-4983-AD14-04FDA676D7D9}"/>
          </ac:spMkLst>
        </pc:spChg>
        <pc:picChg chg="add mod ord">
          <ac:chgData name="Josiah Smith" userId="4af037b2e1e3ed2d" providerId="LiveId" clId="{7F791750-8BA4-4569-AAE7-F10095B84E99}" dt="2021-04-01T20:12:50.836" v="1125" actId="1076"/>
          <ac:picMkLst>
            <pc:docMk/>
            <pc:sldMk cId="75408867" sldId="322"/>
            <ac:picMk id="6" creationId="{CCA3947E-7183-4451-8652-7157691A2284}"/>
          </ac:picMkLst>
        </pc:picChg>
        <pc:picChg chg="add mod ord">
          <ac:chgData name="Josiah Smith" userId="4af037b2e1e3ed2d" providerId="LiveId" clId="{7F791750-8BA4-4569-AAE7-F10095B84E99}" dt="2021-04-01T20:11:14.969" v="1106" actId="22"/>
          <ac:picMkLst>
            <pc:docMk/>
            <pc:sldMk cId="75408867" sldId="322"/>
            <ac:picMk id="8" creationId="{133BFC44-2D5C-4C3C-9894-0BBD1073E73A}"/>
          </ac:picMkLst>
        </pc:picChg>
        <pc:picChg chg="add del mod">
          <ac:chgData name="Josiah Smith" userId="4af037b2e1e3ed2d" providerId="LiveId" clId="{7F791750-8BA4-4569-AAE7-F10095B84E99}" dt="2021-04-01T20:21:54.598" v="1252" actId="21"/>
          <ac:picMkLst>
            <pc:docMk/>
            <pc:sldMk cId="75408867" sldId="322"/>
            <ac:picMk id="11" creationId="{DFD70302-846D-451C-90CE-03DA19F9B9AF}"/>
          </ac:picMkLst>
        </pc:picChg>
        <pc:picChg chg="add mod">
          <ac:chgData name="Josiah Smith" userId="4af037b2e1e3ed2d" providerId="LiveId" clId="{7F791750-8BA4-4569-AAE7-F10095B84E99}" dt="2021-04-01T20:12:43.337" v="1123" actId="1076"/>
          <ac:picMkLst>
            <pc:docMk/>
            <pc:sldMk cId="75408867" sldId="322"/>
            <ac:picMk id="2050" creationId="{5037EDAF-A4CC-4C65-B110-9BA7DDA1C226}"/>
          </ac:picMkLst>
        </pc:picChg>
      </pc:sldChg>
      <pc:sldChg chg="addSp delSp modSp new mod">
        <pc:chgData name="Josiah Smith" userId="4af037b2e1e3ed2d" providerId="LiveId" clId="{7F791750-8BA4-4569-AAE7-F10095B84E99}" dt="2021-04-01T20:30:48.914" v="1727" actId="20577"/>
        <pc:sldMkLst>
          <pc:docMk/>
          <pc:sldMk cId="948162921" sldId="323"/>
        </pc:sldMkLst>
        <pc:spChg chg="del">
          <ac:chgData name="Josiah Smith" userId="4af037b2e1e3ed2d" providerId="LiveId" clId="{7F791750-8BA4-4569-AAE7-F10095B84E99}" dt="2021-04-01T20:22:00.102" v="1255"/>
          <ac:spMkLst>
            <pc:docMk/>
            <pc:sldMk cId="948162921" sldId="323"/>
            <ac:spMk id="2" creationId="{0E469EA5-4D6B-4E48-9119-15CE16A75D66}"/>
          </ac:spMkLst>
        </pc:spChg>
        <pc:spChg chg="del">
          <ac:chgData name="Josiah Smith" userId="4af037b2e1e3ed2d" providerId="LiveId" clId="{7F791750-8BA4-4569-AAE7-F10095B84E99}" dt="2021-04-01T20:22:53.995" v="1304" actId="22"/>
          <ac:spMkLst>
            <pc:docMk/>
            <pc:sldMk cId="948162921" sldId="323"/>
            <ac:spMk id="3" creationId="{5B24A9BE-5A4E-43C9-8207-6B6D03AC081E}"/>
          </ac:spMkLst>
        </pc:spChg>
        <pc:spChg chg="mod">
          <ac:chgData name="Josiah Smith" userId="4af037b2e1e3ed2d" providerId="LiveId" clId="{7F791750-8BA4-4569-AAE7-F10095B84E99}" dt="2021-04-01T20:05:13.581" v="1022" actId="20577"/>
          <ac:spMkLst>
            <pc:docMk/>
            <pc:sldMk cId="948162921" sldId="323"/>
            <ac:spMk id="4" creationId="{5FCF76C0-4878-4D7F-BDB7-281BFA656469}"/>
          </ac:spMkLst>
        </pc:spChg>
        <pc:spChg chg="add mod">
          <ac:chgData name="Josiah Smith" userId="4af037b2e1e3ed2d" providerId="LiveId" clId="{7F791750-8BA4-4569-AAE7-F10095B84E99}" dt="2021-04-01T20:30:48.914" v="1727" actId="20577"/>
          <ac:spMkLst>
            <pc:docMk/>
            <pc:sldMk cId="948162921" sldId="323"/>
            <ac:spMk id="12" creationId="{67670BA2-0CFB-4E11-8B50-15D03C269E90}"/>
          </ac:spMkLst>
        </pc:spChg>
        <pc:picChg chg="add del mod">
          <ac:chgData name="Josiah Smith" userId="4af037b2e1e3ed2d" providerId="LiveId" clId="{7F791750-8BA4-4569-AAE7-F10095B84E99}" dt="2021-04-01T20:21:58.085" v="1254"/>
          <ac:picMkLst>
            <pc:docMk/>
            <pc:sldMk cId="948162921" sldId="323"/>
            <ac:picMk id="5" creationId="{6CC030C7-8B5D-4EC5-8CCE-40F470800E61}"/>
          </ac:picMkLst>
        </pc:picChg>
        <pc:picChg chg="add mod">
          <ac:chgData name="Josiah Smith" userId="4af037b2e1e3ed2d" providerId="LiveId" clId="{7F791750-8BA4-4569-AAE7-F10095B84E99}" dt="2021-04-01T20:22:36.518" v="1303" actId="1037"/>
          <ac:picMkLst>
            <pc:docMk/>
            <pc:sldMk cId="948162921" sldId="323"/>
            <ac:picMk id="6" creationId="{0BDEF394-6159-43D5-B3A3-F7DCA780CB14}"/>
          </ac:picMkLst>
        </pc:picChg>
        <pc:picChg chg="add del mod">
          <ac:chgData name="Josiah Smith" userId="4af037b2e1e3ed2d" providerId="LiveId" clId="{7F791750-8BA4-4569-AAE7-F10095B84E99}" dt="2021-04-01T20:22:09.693" v="1258" actId="478"/>
          <ac:picMkLst>
            <pc:docMk/>
            <pc:sldMk cId="948162921" sldId="323"/>
            <ac:picMk id="7" creationId="{8FE330EA-7D68-47D6-A78D-3969C5EC9DB8}"/>
          </ac:picMkLst>
        </pc:picChg>
        <pc:picChg chg="add mod ord">
          <ac:chgData name="Josiah Smith" userId="4af037b2e1e3ed2d" providerId="LiveId" clId="{7F791750-8BA4-4569-AAE7-F10095B84E99}" dt="2021-04-01T20:24:35.216" v="1314" actId="1076"/>
          <ac:picMkLst>
            <pc:docMk/>
            <pc:sldMk cId="948162921" sldId="323"/>
            <ac:picMk id="9" creationId="{DD4DD3FF-3A7F-42D3-AB27-4AA0EC594AAC}"/>
          </ac:picMkLst>
        </pc:picChg>
        <pc:picChg chg="add mod">
          <ac:chgData name="Josiah Smith" userId="4af037b2e1e3ed2d" providerId="LiveId" clId="{7F791750-8BA4-4569-AAE7-F10095B84E99}" dt="2021-04-01T20:25:31.100" v="1327"/>
          <ac:picMkLst>
            <pc:docMk/>
            <pc:sldMk cId="948162921" sldId="323"/>
            <ac:picMk id="11" creationId="{CD9F5BBA-A996-45D7-A549-F8805EFEA598}"/>
          </ac:picMkLst>
        </pc:picChg>
        <pc:picChg chg="add del mod">
          <ac:chgData name="Josiah Smith" userId="4af037b2e1e3ed2d" providerId="LiveId" clId="{7F791750-8BA4-4569-AAE7-F10095B84E99}" dt="2021-04-01T20:25:30.898" v="1326" actId="478"/>
          <ac:picMkLst>
            <pc:docMk/>
            <pc:sldMk cId="948162921" sldId="323"/>
            <ac:picMk id="4098" creationId="{C8EA9283-4ABE-4B08-9509-624A14C701E7}"/>
          </ac:picMkLst>
        </pc:picChg>
      </pc:sldChg>
      <pc:sldChg chg="addSp delSp modSp new mod">
        <pc:chgData name="Josiah Smith" userId="4af037b2e1e3ed2d" providerId="LiveId" clId="{7F791750-8BA4-4569-AAE7-F10095B84E99}" dt="2021-04-01T20:13:18.455" v="1179" actId="20577"/>
        <pc:sldMkLst>
          <pc:docMk/>
          <pc:sldMk cId="3740612376" sldId="324"/>
        </pc:sldMkLst>
        <pc:spChg chg="del mod">
          <ac:chgData name="Josiah Smith" userId="4af037b2e1e3ed2d" providerId="LiveId" clId="{7F791750-8BA4-4569-AAE7-F10095B84E99}" dt="2021-04-01T20:09:19.184" v="1066"/>
          <ac:spMkLst>
            <pc:docMk/>
            <pc:sldMk cId="3740612376" sldId="324"/>
            <ac:spMk id="2" creationId="{D18DFE33-B096-4E1E-8946-38F13A40E834}"/>
          </ac:spMkLst>
        </pc:spChg>
        <pc:spChg chg="del">
          <ac:chgData name="Josiah Smith" userId="4af037b2e1e3ed2d" providerId="LiveId" clId="{7F791750-8BA4-4569-AAE7-F10095B84E99}" dt="2021-04-01T20:09:23.333" v="1067"/>
          <ac:spMkLst>
            <pc:docMk/>
            <pc:sldMk cId="3740612376" sldId="324"/>
            <ac:spMk id="3" creationId="{3E20E8F2-1BB7-481D-A537-365CB0C56905}"/>
          </ac:spMkLst>
        </pc:spChg>
        <pc:spChg chg="mod">
          <ac:chgData name="Josiah Smith" userId="4af037b2e1e3ed2d" providerId="LiveId" clId="{7F791750-8BA4-4569-AAE7-F10095B84E99}" dt="2021-04-01T20:13:18.455" v="1179" actId="20577"/>
          <ac:spMkLst>
            <pc:docMk/>
            <pc:sldMk cId="3740612376" sldId="324"/>
            <ac:spMk id="4" creationId="{54891B5C-AE27-451D-A527-8BEA77942109}"/>
          </ac:spMkLst>
        </pc:spChg>
        <pc:picChg chg="add mod">
          <ac:chgData name="Josiah Smith" userId="4af037b2e1e3ed2d" providerId="LiveId" clId="{7F791750-8BA4-4569-AAE7-F10095B84E99}" dt="2021-04-01T20:09:19.184" v="1066"/>
          <ac:picMkLst>
            <pc:docMk/>
            <pc:sldMk cId="3740612376" sldId="324"/>
            <ac:picMk id="5" creationId="{D742F012-D4D6-42C7-9A4E-EE2F7D3A2DFF}"/>
          </ac:picMkLst>
        </pc:picChg>
        <pc:picChg chg="add mod">
          <ac:chgData name="Josiah Smith" userId="4af037b2e1e3ed2d" providerId="LiveId" clId="{7F791750-8BA4-4569-AAE7-F10095B84E99}" dt="2021-04-01T20:09:23.333" v="1067"/>
          <ac:picMkLst>
            <pc:docMk/>
            <pc:sldMk cId="3740612376" sldId="324"/>
            <ac:picMk id="6" creationId="{9D605B3D-D4B1-4BB8-84BB-07D310C9346C}"/>
          </ac:picMkLst>
        </pc:picChg>
        <pc:picChg chg="add mod">
          <ac:chgData name="Josiah Smith" userId="4af037b2e1e3ed2d" providerId="LiveId" clId="{7F791750-8BA4-4569-AAE7-F10095B84E99}" dt="2021-04-01T20:09:41.297" v="1087" actId="1076"/>
          <ac:picMkLst>
            <pc:docMk/>
            <pc:sldMk cId="3740612376" sldId="324"/>
            <ac:picMk id="7" creationId="{62FB9E10-D342-4422-BEE9-0167F577E730}"/>
          </ac:picMkLst>
        </pc:picChg>
      </pc:sldChg>
      <pc:sldChg chg="addSp delSp modSp new mod">
        <pc:chgData name="Josiah Smith" userId="4af037b2e1e3ed2d" providerId="LiveId" clId="{7F791750-8BA4-4569-AAE7-F10095B84E99}" dt="2021-04-01T20:36:36.131" v="2189" actId="27636"/>
        <pc:sldMkLst>
          <pc:docMk/>
          <pc:sldMk cId="3069245750" sldId="325"/>
        </pc:sldMkLst>
        <pc:spChg chg="add del mod">
          <ac:chgData name="Josiah Smith" userId="4af037b2e1e3ed2d" providerId="LiveId" clId="{7F791750-8BA4-4569-AAE7-F10095B84E99}" dt="2021-04-01T20:36:36.131" v="2189" actId="27636"/>
          <ac:spMkLst>
            <pc:docMk/>
            <pc:sldMk cId="3069245750" sldId="325"/>
            <ac:spMk id="2" creationId="{0F231343-EFF3-4754-BAB1-1AFDF2752CEA}"/>
          </ac:spMkLst>
        </pc:spChg>
        <pc:spChg chg="del">
          <ac:chgData name="Josiah Smith" userId="4af037b2e1e3ed2d" providerId="LiveId" clId="{7F791750-8BA4-4569-AAE7-F10095B84E99}" dt="2021-04-01T20:25:05.800" v="1323" actId="22"/>
          <ac:spMkLst>
            <pc:docMk/>
            <pc:sldMk cId="3069245750" sldId="325"/>
            <ac:spMk id="3" creationId="{11CA76BD-A59F-46DA-BE24-1F80E710D596}"/>
          </ac:spMkLst>
        </pc:spChg>
        <pc:spChg chg="mod">
          <ac:chgData name="Josiah Smith" userId="4af037b2e1e3ed2d" providerId="LiveId" clId="{7F791750-8BA4-4569-AAE7-F10095B84E99}" dt="2021-04-01T20:26:24.066" v="1352" actId="20577"/>
          <ac:spMkLst>
            <pc:docMk/>
            <pc:sldMk cId="3069245750" sldId="325"/>
            <ac:spMk id="4" creationId="{4332C201-4BA4-456E-8790-15FCA277C4F6}"/>
          </ac:spMkLst>
        </pc:spChg>
        <pc:spChg chg="add del mod">
          <ac:chgData name="Josiah Smith" userId="4af037b2e1e3ed2d" providerId="LiveId" clId="{7F791750-8BA4-4569-AAE7-F10095B84E99}" dt="2021-04-01T20:28:05.507" v="1410" actId="21"/>
          <ac:spMkLst>
            <pc:docMk/>
            <pc:sldMk cId="3069245750" sldId="325"/>
            <ac:spMk id="20" creationId="{58E76AE9-66F4-4391-B9DB-A9D2179A5A3D}"/>
          </ac:spMkLst>
        </pc:spChg>
        <pc:spChg chg="add mod">
          <ac:chgData name="Josiah Smith" userId="4af037b2e1e3ed2d" providerId="LiveId" clId="{7F791750-8BA4-4569-AAE7-F10095B84E99}" dt="2021-04-01T20:28:30.226" v="1448" actId="1076"/>
          <ac:spMkLst>
            <pc:docMk/>
            <pc:sldMk cId="3069245750" sldId="325"/>
            <ac:spMk id="23" creationId="{947C9A22-41D0-4294-99D2-5AD4A9DDC8C1}"/>
          </ac:spMkLst>
        </pc:spChg>
        <pc:picChg chg="add del mod ord">
          <ac:chgData name="Josiah Smith" userId="4af037b2e1e3ed2d" providerId="LiveId" clId="{7F791750-8BA4-4569-AAE7-F10095B84E99}" dt="2021-04-01T20:25:03.834" v="1322" actId="22"/>
          <ac:picMkLst>
            <pc:docMk/>
            <pc:sldMk cId="3069245750" sldId="325"/>
            <ac:picMk id="6" creationId="{BB469617-E079-4C92-AFAB-9DDD27DCF1DE}"/>
          </ac:picMkLst>
        </pc:picChg>
        <pc:picChg chg="add del mod ord">
          <ac:chgData name="Josiah Smith" userId="4af037b2e1e3ed2d" providerId="LiveId" clId="{7F791750-8BA4-4569-AAE7-F10095B84E99}" dt="2021-04-01T20:28:05.507" v="1410" actId="21"/>
          <ac:picMkLst>
            <pc:docMk/>
            <pc:sldMk cId="3069245750" sldId="325"/>
            <ac:picMk id="8" creationId="{21C51DB1-7FAC-4214-8981-8437355BCBC7}"/>
          </ac:picMkLst>
        </pc:picChg>
        <pc:picChg chg="add mod">
          <ac:chgData name="Josiah Smith" userId="4af037b2e1e3ed2d" providerId="LiveId" clId="{7F791750-8BA4-4569-AAE7-F10095B84E99}" dt="2021-04-01T20:25:23.537" v="1325" actId="196"/>
          <ac:picMkLst>
            <pc:docMk/>
            <pc:sldMk cId="3069245750" sldId="325"/>
            <ac:picMk id="9" creationId="{DB517078-87C0-4983-A4D5-EA19B0E36FC4}"/>
          </ac:picMkLst>
        </pc:picChg>
        <pc:cxnChg chg="add mod">
          <ac:chgData name="Josiah Smith" userId="4af037b2e1e3ed2d" providerId="LiveId" clId="{7F791750-8BA4-4569-AAE7-F10095B84E99}" dt="2021-04-01T20:27:23.837" v="1398" actId="1076"/>
          <ac:cxnSpMkLst>
            <pc:docMk/>
            <pc:sldMk cId="3069245750" sldId="325"/>
            <ac:cxnSpMk id="11" creationId="{A2AEE480-1E5F-4547-A4AE-81FA0F26B454}"/>
          </ac:cxnSpMkLst>
        </pc:cxnChg>
        <pc:cxnChg chg="add mod">
          <ac:chgData name="Josiah Smith" userId="4af037b2e1e3ed2d" providerId="LiveId" clId="{7F791750-8BA4-4569-AAE7-F10095B84E99}" dt="2021-04-01T20:27:26.975" v="1400" actId="1076"/>
          <ac:cxnSpMkLst>
            <pc:docMk/>
            <pc:sldMk cId="3069245750" sldId="325"/>
            <ac:cxnSpMk id="15" creationId="{1CDCFEF5-A6FD-410C-8C39-DD05215047BB}"/>
          </ac:cxnSpMkLst>
        </pc:cxnChg>
        <pc:cxnChg chg="add mod">
          <ac:chgData name="Josiah Smith" userId="4af037b2e1e3ed2d" providerId="LiveId" clId="{7F791750-8BA4-4569-AAE7-F10095B84E99}" dt="2021-04-01T20:27:41.872" v="1402" actId="1076"/>
          <ac:cxnSpMkLst>
            <pc:docMk/>
            <pc:sldMk cId="3069245750" sldId="325"/>
            <ac:cxnSpMk id="16" creationId="{170A8323-AFCD-43E7-BA10-F7EEEE0EABB4}"/>
          </ac:cxnSpMkLst>
        </pc:cxnChg>
        <pc:cxnChg chg="add mod">
          <ac:chgData name="Josiah Smith" userId="4af037b2e1e3ed2d" providerId="LiveId" clId="{7F791750-8BA4-4569-AAE7-F10095B84E99}" dt="2021-04-01T20:28:41.257" v="1450" actId="14100"/>
          <ac:cxnSpMkLst>
            <pc:docMk/>
            <pc:sldMk cId="3069245750" sldId="325"/>
            <ac:cxnSpMk id="17" creationId="{A611C174-E632-40DD-9D31-CA63E2FF1DD5}"/>
          </ac:cxnSpMkLst>
        </pc:cxnChg>
      </pc:sldChg>
      <pc:sldChg chg="modSp new mod">
        <pc:chgData name="Josiah Smith" userId="4af037b2e1e3ed2d" providerId="LiveId" clId="{7F791750-8BA4-4569-AAE7-F10095B84E99}" dt="2021-04-01T20:42:46.443" v="3220" actId="20577"/>
        <pc:sldMkLst>
          <pc:docMk/>
          <pc:sldMk cId="590394454" sldId="326"/>
        </pc:sldMkLst>
        <pc:spChg chg="mod">
          <ac:chgData name="Josiah Smith" userId="4af037b2e1e3ed2d" providerId="LiveId" clId="{7F791750-8BA4-4569-AAE7-F10095B84E99}" dt="2021-04-01T20:36:47.990" v="2207" actId="20577"/>
          <ac:spMkLst>
            <pc:docMk/>
            <pc:sldMk cId="590394454" sldId="326"/>
            <ac:spMk id="2" creationId="{E37752DF-5286-482A-9B05-A7BBB7CFDEC2}"/>
          </ac:spMkLst>
        </pc:spChg>
        <pc:spChg chg="mod">
          <ac:chgData name="Josiah Smith" userId="4af037b2e1e3ed2d" providerId="LiveId" clId="{7F791750-8BA4-4569-AAE7-F10095B84E99}" dt="2021-04-01T20:42:46.443" v="3220" actId="20577"/>
          <ac:spMkLst>
            <pc:docMk/>
            <pc:sldMk cId="590394454" sldId="326"/>
            <ac:spMk id="3" creationId="{A94D7A0C-079E-47D9-B0F9-CD9D36670667}"/>
          </ac:spMkLst>
        </pc:spChg>
      </pc:sldChg>
    </pc:docChg>
  </pc:docChgLst>
  <pc:docChgLst>
    <pc:chgData name="Josiah Smith" userId="4af037b2e1e3ed2d" providerId="LiveId" clId="{34174134-CA2E-4486-83C2-6A6F29C3163A}"/>
    <pc:docChg chg="undo custSel addSld modSld">
      <pc:chgData name="Josiah Smith" userId="4af037b2e1e3ed2d" providerId="LiveId" clId="{34174134-CA2E-4486-83C2-6A6F29C3163A}" dt="2021-04-05T12:59:44.650" v="211" actId="20577"/>
      <pc:docMkLst>
        <pc:docMk/>
      </pc:docMkLst>
      <pc:sldChg chg="modSp mod">
        <pc:chgData name="Josiah Smith" userId="4af037b2e1e3ed2d" providerId="LiveId" clId="{34174134-CA2E-4486-83C2-6A6F29C3163A}" dt="2021-04-05T12:52:15.528" v="183" actId="20577"/>
        <pc:sldMkLst>
          <pc:docMk/>
          <pc:sldMk cId="3071931851" sldId="257"/>
        </pc:sldMkLst>
        <pc:spChg chg="mod">
          <ac:chgData name="Josiah Smith" userId="4af037b2e1e3ed2d" providerId="LiveId" clId="{34174134-CA2E-4486-83C2-6A6F29C3163A}" dt="2021-04-05T12:52:15.528" v="183" actId="20577"/>
          <ac:spMkLst>
            <pc:docMk/>
            <pc:sldMk cId="3071931851" sldId="257"/>
            <ac:spMk id="3" creationId="{425261A8-1ADD-4CF4-9381-A977A7C8CEAE}"/>
          </ac:spMkLst>
        </pc:spChg>
      </pc:sldChg>
      <pc:sldChg chg="modSp mod">
        <pc:chgData name="Josiah Smith" userId="4af037b2e1e3ed2d" providerId="LiveId" clId="{34174134-CA2E-4486-83C2-6A6F29C3163A}" dt="2021-04-05T12:54:00.353" v="190" actId="1036"/>
        <pc:sldMkLst>
          <pc:docMk/>
          <pc:sldMk cId="2865166493" sldId="313"/>
        </pc:sldMkLst>
        <pc:picChg chg="mod">
          <ac:chgData name="Josiah Smith" userId="4af037b2e1e3ed2d" providerId="LiveId" clId="{34174134-CA2E-4486-83C2-6A6F29C3163A}" dt="2021-04-05T12:54:00.353" v="190" actId="1036"/>
          <ac:picMkLst>
            <pc:docMk/>
            <pc:sldMk cId="2865166493" sldId="313"/>
            <ac:picMk id="168" creationId="{61220D77-5A2B-4A8F-8FC5-A83ABDB17F73}"/>
          </ac:picMkLst>
        </pc:picChg>
      </pc:sldChg>
      <pc:sldChg chg="modSp mod">
        <pc:chgData name="Josiah Smith" userId="4af037b2e1e3ed2d" providerId="LiveId" clId="{34174134-CA2E-4486-83C2-6A6F29C3163A}" dt="2021-04-05T12:52:10.587" v="178" actId="20577"/>
        <pc:sldMkLst>
          <pc:docMk/>
          <pc:sldMk cId="1175444312" sldId="317"/>
        </pc:sldMkLst>
        <pc:spChg chg="mod">
          <ac:chgData name="Josiah Smith" userId="4af037b2e1e3ed2d" providerId="LiveId" clId="{34174134-CA2E-4486-83C2-6A6F29C3163A}" dt="2021-04-05T12:52:10.587" v="178" actId="20577"/>
          <ac:spMkLst>
            <pc:docMk/>
            <pc:sldMk cId="1175444312" sldId="317"/>
            <ac:spMk id="2" creationId="{CB2D2743-12B0-4220-877D-BF10A7F84279}"/>
          </ac:spMkLst>
        </pc:spChg>
      </pc:sldChg>
      <pc:sldChg chg="addSp modSp mod">
        <pc:chgData name="Josiah Smith" userId="4af037b2e1e3ed2d" providerId="LiveId" clId="{34174134-CA2E-4486-83C2-6A6F29C3163A}" dt="2021-04-05T12:54:12.516" v="195" actId="1076"/>
        <pc:sldMkLst>
          <pc:docMk/>
          <pc:sldMk cId="2588443489" sldId="319"/>
        </pc:sldMkLst>
        <pc:picChg chg="add mod">
          <ac:chgData name="Josiah Smith" userId="4af037b2e1e3ed2d" providerId="LiveId" clId="{34174134-CA2E-4486-83C2-6A6F29C3163A}" dt="2021-04-05T12:54:12.516" v="195" actId="1076"/>
          <ac:picMkLst>
            <pc:docMk/>
            <pc:sldMk cId="2588443489" sldId="319"/>
            <ac:picMk id="5" creationId="{B8A6FEF0-E3D4-4116-9700-2FBAF9179E1B}"/>
          </ac:picMkLst>
        </pc:picChg>
      </pc:sldChg>
      <pc:sldChg chg="modSp">
        <pc:chgData name="Josiah Smith" userId="4af037b2e1e3ed2d" providerId="LiveId" clId="{34174134-CA2E-4486-83C2-6A6F29C3163A}" dt="2021-04-05T12:56:09.893" v="196" actId="1076"/>
        <pc:sldMkLst>
          <pc:docMk/>
          <pc:sldMk cId="3740612376" sldId="324"/>
        </pc:sldMkLst>
        <pc:picChg chg="mod">
          <ac:chgData name="Josiah Smith" userId="4af037b2e1e3ed2d" providerId="LiveId" clId="{34174134-CA2E-4486-83C2-6A6F29C3163A}" dt="2021-04-05T12:56:09.893" v="196" actId="1076"/>
          <ac:picMkLst>
            <pc:docMk/>
            <pc:sldMk cId="3740612376" sldId="324"/>
            <ac:picMk id="7" creationId="{62FB9E10-D342-4422-BEE9-0167F577E730}"/>
          </ac:picMkLst>
        </pc:picChg>
      </pc:sldChg>
      <pc:sldChg chg="add">
        <pc:chgData name="Josiah Smith" userId="4af037b2e1e3ed2d" providerId="LiveId" clId="{34174134-CA2E-4486-83C2-6A6F29C3163A}" dt="2021-04-05T12:59:37.878" v="197"/>
        <pc:sldMkLst>
          <pc:docMk/>
          <pc:sldMk cId="1502019920" sldId="766"/>
        </pc:sldMkLst>
      </pc:sldChg>
      <pc:sldChg chg="add">
        <pc:chgData name="Josiah Smith" userId="4af037b2e1e3ed2d" providerId="LiveId" clId="{34174134-CA2E-4486-83C2-6A6F29C3163A}" dt="2021-04-05T12:59:37.878" v="197"/>
        <pc:sldMkLst>
          <pc:docMk/>
          <pc:sldMk cId="1660841915" sldId="783"/>
        </pc:sldMkLst>
      </pc:sldChg>
      <pc:sldChg chg="add">
        <pc:chgData name="Josiah Smith" userId="4af037b2e1e3ed2d" providerId="LiveId" clId="{34174134-CA2E-4486-83C2-6A6F29C3163A}" dt="2021-04-05T12:59:37.878" v="197"/>
        <pc:sldMkLst>
          <pc:docMk/>
          <pc:sldMk cId="1424649" sldId="784"/>
        </pc:sldMkLst>
      </pc:sldChg>
      <pc:sldChg chg="add">
        <pc:chgData name="Josiah Smith" userId="4af037b2e1e3ed2d" providerId="LiveId" clId="{34174134-CA2E-4486-83C2-6A6F29C3163A}" dt="2021-04-05T12:59:37.878" v="197"/>
        <pc:sldMkLst>
          <pc:docMk/>
          <pc:sldMk cId="7426102" sldId="792"/>
        </pc:sldMkLst>
      </pc:sldChg>
      <pc:sldChg chg="modSp new mod">
        <pc:chgData name="Josiah Smith" userId="4af037b2e1e3ed2d" providerId="LiveId" clId="{34174134-CA2E-4486-83C2-6A6F29C3163A}" dt="2021-04-05T12:59:44.650" v="211" actId="20577"/>
        <pc:sldMkLst>
          <pc:docMk/>
          <pc:sldMk cId="3316116062" sldId="793"/>
        </pc:sldMkLst>
        <pc:spChg chg="mod">
          <ac:chgData name="Josiah Smith" userId="4af037b2e1e3ed2d" providerId="LiveId" clId="{34174134-CA2E-4486-83C2-6A6F29C3163A}" dt="2021-04-05T12:59:44.650" v="211" actId="20577"/>
          <ac:spMkLst>
            <pc:docMk/>
            <pc:sldMk cId="3316116062" sldId="793"/>
            <ac:spMk id="2" creationId="{0010D6FB-2863-4BF4-862D-DB76345761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EF3-20EC-4B40-8C52-B02E51BBC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A56-A711-4EFB-9008-12A190DB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C6E8E-1935-4F55-80D3-8677033F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1" name="Picture 2" descr="Image result for txace logo">
            <a:extLst>
              <a:ext uri="{FF2B5EF4-FFF2-40B4-BE49-F238E27FC236}">
                <a16:creationId xmlns:a16="http://schemas.microsoft.com/office/drawing/2014/main" id="{F670D7AB-27B3-48B7-851E-EB59DFF1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DB75AD7-846F-46EC-85E8-01AA6890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xas Instrum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1" y="114483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4">
            <a:extLst>
              <a:ext uri="{FF2B5EF4-FFF2-40B4-BE49-F238E27FC236}">
                <a16:creationId xmlns:a16="http://schemas.microsoft.com/office/drawing/2014/main" id="{5E10CE43-D217-4301-BE1E-29355B134C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5735637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0958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3B0BF-0281-4161-86DB-2D0C88E43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50025"/>
            <a:ext cx="10515600" cy="4726938"/>
          </a:xfrm>
        </p:spPr>
        <p:txBody>
          <a:bodyPr vert="eaVer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8349-6711-4678-8928-EA1495F4AFE8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35D1-CEA8-4C45-8298-4380C8A6B44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E8942FB2-C42B-433A-814C-78919B3EB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6F1D2-A57C-4AA4-BFD9-8FB9855E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4" name="Picture 2" descr="Image result for txace logo">
            <a:extLst>
              <a:ext uri="{FF2B5EF4-FFF2-40B4-BE49-F238E27FC236}">
                <a16:creationId xmlns:a16="http://schemas.microsoft.com/office/drawing/2014/main" id="{4094FB86-CBD3-4857-B21C-94D1277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B5118-639C-42E0-9C23-4DCB5EFD350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sp>
        <p:nvSpPr>
          <p:cNvPr id="16" name="Line 4">
            <a:extLst>
              <a:ext uri="{FF2B5EF4-FFF2-40B4-BE49-F238E27FC236}">
                <a16:creationId xmlns:a16="http://schemas.microsoft.com/office/drawing/2014/main" id="{B51D1A35-78EA-43E6-862E-AEC06BA4E8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293E557-7D8D-44E6-8336-B54E5B4A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171A75-67C2-4436-BB7A-70CCBD92F44C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319408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AA156-600E-47CB-836B-9B6B1E1A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1FC7E-89B7-4135-AB88-ECE04D4D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63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9216F02-A344-4E41-ABFD-362E34D86E4D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6122-A4B1-405D-9517-6430D102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B46-450F-4966-A32E-3E72514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10515600" cy="473410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0BAF-60FE-4388-A0E9-A6B275AE6919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8396DAE8-625F-482E-9121-4AA3A0AFE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D62E13-8474-45A5-8EA8-564E4FF8277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C4C260-DBB5-4408-A5D2-713CD463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>
            <a:extLst>
              <a:ext uri="{FF2B5EF4-FFF2-40B4-BE49-F238E27FC236}">
                <a16:creationId xmlns:a16="http://schemas.microsoft.com/office/drawing/2014/main" id="{AC1E6C25-E820-4C52-8A9B-62B39DAA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70879C8-FD1A-48AA-9613-1B98F4BBC337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21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764F227E-885D-48DE-BAF5-46787A631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8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D04-A2AB-424F-B7ED-9C245BE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0C6F-1901-4367-8744-4FCF5070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76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A94-F55A-48E1-9E53-92D36B9D8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D3B5-9A2E-491C-98BA-03DA3815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5"/>
            <a:ext cx="5181600" cy="47269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7F909E-2673-4BFC-976A-78A5AB015726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CEA8D-FD52-444B-9803-8FFB0EA35C6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5CEA8-E8F1-4D9D-A23D-71CDEAE2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5" name="Picture 2" descr="Image result for txace logo">
            <a:extLst>
              <a:ext uri="{FF2B5EF4-FFF2-40B4-BE49-F238E27FC236}">
                <a16:creationId xmlns:a16="http://schemas.microsoft.com/office/drawing/2014/main" id="{C617A837-1BDC-42B2-B477-FD75423B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909B1B4-9FBB-40D9-8FD8-103FC9AEB11B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7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3429786-728A-44A8-8C50-79C5316C0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E927C54E-9594-43B9-ACFF-1A3592A828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3226E4-DF82-4F58-B687-6F3D441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1BC6B-3F65-4F32-8477-2E951CEFE589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8688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3EDA-E21E-4418-82BD-ED66C5D8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C930-09FB-488D-A3A2-112E15B8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14631"/>
            <a:ext cx="5157787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EF8-14CB-4361-99A7-D90268F31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A151-6D0E-4281-83AC-405FC26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914631"/>
            <a:ext cx="5183188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0D8A0-9CD6-45CF-B0E2-1FBE9F39EA69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34156-A1A3-428F-A636-021FF48A172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F7B73-4F2A-4096-96F1-9B8A35C4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7" name="Picture 2" descr="Image result for txace logo">
            <a:extLst>
              <a:ext uri="{FF2B5EF4-FFF2-40B4-BE49-F238E27FC236}">
                <a16:creationId xmlns:a16="http://schemas.microsoft.com/office/drawing/2014/main" id="{8E7CCF3D-39B7-4217-9834-1AD3A710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9E46FB2-ECD0-4E5F-BEBC-9CA109460D25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9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FC17B6FF-6501-463A-8C4C-2738D1F4C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4">
            <a:extLst>
              <a:ext uri="{FF2B5EF4-FFF2-40B4-BE49-F238E27FC236}">
                <a16:creationId xmlns:a16="http://schemas.microsoft.com/office/drawing/2014/main" id="{DA82CB24-50D5-48F8-A2A0-F7DAD25D47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890E2C0-76BE-4160-8078-8D1FCE99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AC6E09-0440-4B73-A4A4-3C570BA55A6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5358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C409E69-3B55-4B66-88E3-3F4C737A1C9C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99AC-FA1F-4674-A973-EE763792A9A3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A7EDE-7B89-4313-97C4-A8331405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3" name="Picture 2" descr="Image result for txace logo">
            <a:extLst>
              <a:ext uri="{FF2B5EF4-FFF2-40B4-BE49-F238E27FC236}">
                <a16:creationId xmlns:a16="http://schemas.microsoft.com/office/drawing/2014/main" id="{3202B9CA-2CF6-4414-BCBF-D16D7EF6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1882F-A3E3-4AFD-8538-3F8D3F5B972F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5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6537299E-5A2C-4164-82E8-E05A25DA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 4">
            <a:extLst>
              <a:ext uri="{FF2B5EF4-FFF2-40B4-BE49-F238E27FC236}">
                <a16:creationId xmlns:a16="http://schemas.microsoft.com/office/drawing/2014/main" id="{CA79651E-BE90-4485-8E1B-0665CA8629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9A13B62-38CE-4A5A-A90C-5AC7E99A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E6923A-CDF1-473B-95EA-E9987165811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8519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F505-5B33-4080-9F12-0BD8E3E64065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3B68F-CDA3-467A-89A4-C8E1EAB3567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2124A-0A79-4B21-B116-E2C901E9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2" name="Picture 2" descr="Image result for txace logo">
            <a:extLst>
              <a:ext uri="{FF2B5EF4-FFF2-40B4-BE49-F238E27FC236}">
                <a16:creationId xmlns:a16="http://schemas.microsoft.com/office/drawing/2014/main" id="{46223BCD-1053-4E04-B4AB-EBEFDD87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614419-455F-469F-B83D-13A9E450991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4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BFACAB19-EC38-4ED2-ACF0-F61CC5A7E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4">
            <a:extLst>
              <a:ext uri="{FF2B5EF4-FFF2-40B4-BE49-F238E27FC236}">
                <a16:creationId xmlns:a16="http://schemas.microsoft.com/office/drawing/2014/main" id="{601937F0-62F7-4960-A6A0-DE111392CB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5D94EA-ED0E-4312-8135-09A07F1FFC4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16539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30A6-9E7D-49DC-8082-63ADC82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3747-2CFC-4CA5-BFC8-24F4E15C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C7A2-0D79-4751-85EB-6EB93EB7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72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2B07-5549-4AC5-9E77-88F25FF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AEDB-FF9D-4A39-A513-B40AFF08B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1740-C92F-410A-BCD5-CBEB6E14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86D4-1905-4B50-BAC5-6C72C9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3DD9F-F11F-4EE5-8AF6-C21E4EE0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35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1533-790A-4710-84D4-A12BBD5A9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Advanced Algorithms for THz Sensing and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D8FC-099A-428F-A111-C61480924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Murat Torlak and </a:t>
            </a:r>
            <a:r>
              <a:rPr lang="en-US" err="1"/>
              <a:t>Yiorgos</a:t>
            </a:r>
            <a:r>
              <a:rPr lang="en-US"/>
              <a:t> Makris</a:t>
            </a:r>
          </a:p>
          <a:p>
            <a:endParaRPr lang="en-US"/>
          </a:p>
          <a:p>
            <a:r>
              <a:rPr lang="en-US"/>
              <a:t>April 5</a:t>
            </a:r>
            <a:r>
              <a:rPr lang="en-US" baseline="30000"/>
              <a:t>th</a:t>
            </a:r>
            <a:r>
              <a:rPr lang="en-US"/>
              <a:t>, 2021 Review</a:t>
            </a:r>
          </a:p>
        </p:txBody>
      </p:sp>
    </p:spTree>
    <p:extLst>
      <p:ext uri="{BB962C8B-B14F-4D97-AF65-F5344CB8AC3E}">
        <p14:creationId xmlns:p14="http://schemas.microsoft.com/office/powerpoint/2010/main" val="268305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91B5C-AE27-451D-A527-8BEA7794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Cutout in Envelope (Behind Paper)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742F012-D4D6-42C7-9A4E-EE2F7D3A2D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7039" y="1460500"/>
            <a:ext cx="5003922" cy="471646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605B3D-D4B1-4BB8-84BB-07D310C934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144" y="1449388"/>
            <a:ext cx="5015711" cy="4727575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2FB9E10-D342-4422-BEE9-0167F577E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668364" y="5030778"/>
            <a:ext cx="1002434" cy="8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1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A3947E-7183-4451-8652-7157691A22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7237" y="2611111"/>
            <a:ext cx="3783184" cy="356585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3BFC44-2D5C-4C3C-9894-0BBD1073E7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144" y="1449388"/>
            <a:ext cx="5015711" cy="47275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3401CB-C2CA-4A25-9876-0689C3E4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Hex Nuts in Envelope (Behind Paper)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37EDAF-A4CC-4C65-B110-9BA7DDA1C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550" r="43005" b="3876"/>
          <a:stretch/>
        </p:blipFill>
        <p:spPr bwMode="auto">
          <a:xfrm rot="16200000" flipH="1">
            <a:off x="8412715" y="3396543"/>
            <a:ext cx="885160" cy="2172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80E89D-861B-4983-AD14-04FDA676D7D9}"/>
              </a:ext>
            </a:extLst>
          </p:cNvPr>
          <p:cNvSpPr txBox="1">
            <a:spLocks/>
          </p:cNvSpPr>
          <p:nvPr/>
        </p:nvSpPr>
        <p:spPr>
          <a:xfrm>
            <a:off x="838200" y="1442857"/>
            <a:ext cx="5684874" cy="2205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Hex nuts near the bottom are not well resolved</a:t>
            </a:r>
          </a:p>
          <a:p>
            <a:r>
              <a:rPr lang="en-US"/>
              <a:t>Need some improvement</a:t>
            </a:r>
          </a:p>
        </p:txBody>
      </p:sp>
    </p:spTree>
    <p:extLst>
      <p:ext uri="{BB962C8B-B14F-4D97-AF65-F5344CB8AC3E}">
        <p14:creationId xmlns:p14="http://schemas.microsoft.com/office/powerpoint/2010/main" val="7540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4DD3FF-3A7F-42D3-AB27-4AA0EC594A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5144" y="1449388"/>
            <a:ext cx="5015711" cy="47275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CF76C0-4878-4D7F-BDB7-281BFA65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Stapled Paper in Envelope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DEF394-6159-43D5-B3A3-F7DCA780C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36390" y="2611110"/>
            <a:ext cx="3783185" cy="356585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D9F5BBA-A996-45D7-A549-F8805EFEA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2" t="3023" r="28115" b="1550"/>
          <a:stretch/>
        </p:blipFill>
        <p:spPr bwMode="auto">
          <a:xfrm rot="16200000" flipH="1">
            <a:off x="8250564" y="3426378"/>
            <a:ext cx="1024869" cy="231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7670BA2-0CFB-4E11-8B50-15D03C269E90}"/>
              </a:ext>
            </a:extLst>
          </p:cNvPr>
          <p:cNvSpPr txBox="1">
            <a:spLocks/>
          </p:cNvSpPr>
          <p:nvPr/>
        </p:nvSpPr>
        <p:spPr>
          <a:xfrm>
            <a:off x="838200" y="1460259"/>
            <a:ext cx="5181600" cy="471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Staples have low reflectivity (similar to that of particles in envelopes)</a:t>
            </a:r>
          </a:p>
        </p:txBody>
      </p:sp>
    </p:spTree>
    <p:extLst>
      <p:ext uri="{BB962C8B-B14F-4D97-AF65-F5344CB8AC3E}">
        <p14:creationId xmlns:p14="http://schemas.microsoft.com/office/powerpoint/2010/main" val="94816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31343-EFF3-4754-BAB1-1AFDF2752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8"/>
            <a:ext cx="5181600" cy="4908643"/>
          </a:xfrm>
        </p:spPr>
        <p:txBody>
          <a:bodyPr>
            <a:normAutofit lnSpcReduction="10000"/>
          </a:bodyPr>
          <a:lstStyle/>
          <a:p>
            <a:r>
              <a:rPr lang="en-US"/>
              <a:t>Some staples are barely visible</a:t>
            </a:r>
          </a:p>
          <a:p>
            <a:r>
              <a:rPr lang="en-US"/>
              <a:t>Resolution can be improved by:</a:t>
            </a:r>
          </a:p>
          <a:p>
            <a:pPr lvl="1"/>
            <a:r>
              <a:rPr lang="en-US"/>
              <a:t>Larger aperture size</a:t>
            </a:r>
          </a:p>
          <a:p>
            <a:pPr lvl="1"/>
            <a:r>
              <a:rPr lang="en-US"/>
              <a:t>Higher frequency sensor</a:t>
            </a:r>
          </a:p>
          <a:p>
            <a:pPr lvl="1"/>
            <a:r>
              <a:rPr lang="en-US" b="1"/>
              <a:t>Deep learning enhancement</a:t>
            </a:r>
          </a:p>
          <a:p>
            <a:r>
              <a:rPr lang="en-US"/>
              <a:t>Low reflectivity detection</a:t>
            </a:r>
          </a:p>
          <a:p>
            <a:pPr lvl="1"/>
            <a:r>
              <a:rPr lang="en-US"/>
              <a:t>Our prior work: static gesture recognition, medical insert detection</a:t>
            </a:r>
          </a:p>
          <a:p>
            <a:pPr lvl="1"/>
            <a:r>
              <a:rPr lang="en-US"/>
              <a:t>Previous results: deep learning classification performs well even when human eye cannot distinguish noticeable difference from radar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C51DB1-7FAC-4214-8981-8437355BCB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5144" y="1449388"/>
            <a:ext cx="5015711" cy="47275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332C201-4BA4-456E-8790-15FCA277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Stapled Paper in Envelope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B517078-87C0-4983-A4D5-EA19B0E36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2" t="3023" r="28115" b="1550"/>
          <a:stretch/>
        </p:blipFill>
        <p:spPr bwMode="auto">
          <a:xfrm rot="16200000" flipH="1">
            <a:off x="8250564" y="3426378"/>
            <a:ext cx="1024869" cy="231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AEE480-1E5F-4547-A4AE-81FA0F26B454}"/>
              </a:ext>
            </a:extLst>
          </p:cNvPr>
          <p:cNvCxnSpPr>
            <a:cxnSpLocks/>
          </p:cNvCxnSpPr>
          <p:nvPr/>
        </p:nvCxnSpPr>
        <p:spPr>
          <a:xfrm flipV="1">
            <a:off x="8608827" y="3337995"/>
            <a:ext cx="154171" cy="950359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CFEF5-A6FD-410C-8C39-DD05215047BB}"/>
              </a:ext>
            </a:extLst>
          </p:cNvPr>
          <p:cNvCxnSpPr>
            <a:cxnSpLocks/>
          </p:cNvCxnSpPr>
          <p:nvPr/>
        </p:nvCxnSpPr>
        <p:spPr>
          <a:xfrm flipV="1">
            <a:off x="9042989" y="3378753"/>
            <a:ext cx="154171" cy="950359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0A8323-AFCD-43E7-BA10-F7EEEE0EABB4}"/>
              </a:ext>
            </a:extLst>
          </p:cNvPr>
          <p:cNvCxnSpPr>
            <a:cxnSpLocks/>
          </p:cNvCxnSpPr>
          <p:nvPr/>
        </p:nvCxnSpPr>
        <p:spPr>
          <a:xfrm flipV="1">
            <a:off x="8180866" y="3871125"/>
            <a:ext cx="154171" cy="950359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11C174-E632-40DD-9D31-CA63E2FF1DD5}"/>
              </a:ext>
            </a:extLst>
          </p:cNvPr>
          <p:cNvCxnSpPr>
            <a:cxnSpLocks/>
          </p:cNvCxnSpPr>
          <p:nvPr/>
        </p:nvCxnSpPr>
        <p:spPr>
          <a:xfrm flipH="1">
            <a:off x="9197160" y="1476093"/>
            <a:ext cx="725412" cy="920185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7C9A22-41D0-4294-99D2-5AD4A9DDC8C1}"/>
              </a:ext>
            </a:extLst>
          </p:cNvPr>
          <p:cNvSpPr txBox="1"/>
          <p:nvPr/>
        </p:nvSpPr>
        <p:spPr>
          <a:xfrm>
            <a:off x="9890050" y="1291427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MIMO Ghosts</a:t>
            </a:r>
          </a:p>
        </p:txBody>
      </p:sp>
    </p:spTree>
    <p:extLst>
      <p:ext uri="{BB962C8B-B14F-4D97-AF65-F5344CB8AC3E}">
        <p14:creationId xmlns:p14="http://schemas.microsoft.com/office/powerpoint/2010/main" val="306924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52DF-5286-482A-9B05-A7BBB7CF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7A0C-079E-47D9-B0F9-CD9D36670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Continue synergy with AI team for improving resolution enhancement algorithms</a:t>
            </a:r>
          </a:p>
          <a:p>
            <a:r>
              <a:rPr lang="en-US"/>
              <a:t>System construction</a:t>
            </a:r>
          </a:p>
          <a:p>
            <a:pPr lvl="1"/>
            <a:r>
              <a:rPr lang="en-US"/>
              <a:t>New hardware coming for conveyor belt scenario</a:t>
            </a:r>
          </a:p>
          <a:p>
            <a:r>
              <a:rPr lang="en-US"/>
              <a:t>Conclusions from test images:</a:t>
            </a:r>
          </a:p>
          <a:p>
            <a:pPr lvl="1"/>
            <a:r>
              <a:rPr lang="en-US"/>
              <a:t>Larger items can be easily imaged from within envelope</a:t>
            </a:r>
          </a:p>
          <a:p>
            <a:pPr lvl="1"/>
            <a:r>
              <a:rPr lang="en-US"/>
              <a:t>Smaller items/particles require improved resolution</a:t>
            </a:r>
          </a:p>
          <a:p>
            <a:pPr lvl="2"/>
            <a:r>
              <a:rPr lang="en-US"/>
              <a:t>Need for super-resolution deep learning algorithms</a:t>
            </a:r>
          </a:p>
          <a:p>
            <a:pPr lvl="1"/>
            <a:r>
              <a:rPr lang="en-US"/>
              <a:t>Given current radar, scale expected resolution and detectible size</a:t>
            </a:r>
          </a:p>
        </p:txBody>
      </p:sp>
    </p:spTree>
    <p:extLst>
      <p:ext uri="{BB962C8B-B14F-4D97-AF65-F5344CB8AC3E}">
        <p14:creationId xmlns:p14="http://schemas.microsoft.com/office/powerpoint/2010/main" val="59039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D6FB-2863-4BF4-862D-DB76345761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A0165-2EF6-429D-BF87-6723FD3D3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1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36DFD79C-4463-4EA8-AB97-F191815D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60" y="2792404"/>
            <a:ext cx="3844895" cy="347001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10F3EB-FC81-4372-8154-287F7AB2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Medical Packaging Insert Detection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F46718EA-1193-4152-8C18-78E4D0804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Box contains either:</a:t>
            </a:r>
          </a:p>
          <a:p>
            <a:pPr marL="514350" indent="-514350">
              <a:buFont typeface="+mj-lt"/>
              <a:buAutoNum type="alphaUcPeriod"/>
            </a:pPr>
            <a:r>
              <a:rPr lang="en-US"/>
              <a:t>Pills in bottle and </a:t>
            </a:r>
            <a:r>
              <a:rPr lang="en-US">
                <a:solidFill>
                  <a:srgbClr val="FF0000"/>
                </a:solidFill>
              </a:rPr>
              <a:t>insert</a:t>
            </a:r>
          </a:p>
          <a:p>
            <a:pPr marL="514350" indent="-514350">
              <a:buFont typeface="+mj-lt"/>
              <a:buAutoNum type="alphaUcPeriod"/>
            </a:pPr>
            <a:r>
              <a:rPr lang="en-US"/>
              <a:t>Pills in bottle and </a:t>
            </a:r>
            <a:r>
              <a:rPr lang="en-US">
                <a:solidFill>
                  <a:srgbClr val="FF0000"/>
                </a:solidFill>
              </a:rPr>
              <a:t>no insert</a:t>
            </a:r>
          </a:p>
          <a:p>
            <a:endParaRPr lang="en-US"/>
          </a:p>
        </p:txBody>
      </p:sp>
      <p:pic>
        <p:nvPicPr>
          <p:cNvPr id="2050" name="Picture 2" descr="https://lh3.googleusercontent.com/EDM2V5sPrO3_IIO2V_O8kQrUd3upDAGl6qw2JTpC1ds8GT7E7zxiH1BCaJxi7BBEm6lUdJoSnuOWdtEON97WJUF7zKeN0ctE0l1djCpXmyNBYdp9yMsNBA_BnAMmr___aEkPx9Drim3Ijv_kxcYUv3XjeyotEvDJIiXQTI_KhKF5c23RpWePr3_0kmYaVOQxIrxrKaO-Snd9abAylwmQgR6TBLef7EIUXTGASDTFpR8Lnw0VSMcCNFEHx6Z1DFRCHzOqxwNSjE1Ou4t-Kd_7pZvhajF_HTCyXfRgrgVJFW0fP-RsZ_cFF-C9jns9EoVX1AlfZGVBYIXtz4D_9Xm0cPYKTX62EhcPxA7NFT5z9F_TAuzcMhBuIcAiv0yynueOSP4MnR8icijPyAbLnJE_6QtoiS0gAS_1CFzfoQa7fVgtcIIDgf9BHnYeWv9CW2hrfIn72gnMWgN9Wxf9UbDqJjGPdw71IG59nMG6ymQEUIMp1soQMewL7BrdRAz9R9mqgiN3p7OW_4orbaHdivkGYCZa_UQqAkNp64Ug-iF-_mjJnF_gVtcy_MwjOTYSd6E5LZS1PUAzp6Pp7PKImzcLNX301JYZ0lR71puyJWK_NH7TnpEOOqW_iKnCjBxYjyVjO06kpmmdcykNTxBon06ZgXPlJQ6Dgi9cJfUsILooLKQOeMOygofL43J_=w703-h937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79" y="3757712"/>
            <a:ext cx="2003045" cy="266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M4Wviz9SV3sw8IwpHWCvfVNlrf-uPXFMaDECX7OKnM3iMrkD59jRcR9ui3Hr3jib-4iKeUFwr6UqUBfyyvyZ9K8dWdwq6t3SC9wUcyrw-IZaBMSd5ucT_bisBKDwFX6lG_0dAbKHf6m5YQbrZgoa86zFxMUoGzYUBsqzJZ2iBY-7D9JLhUFyWb2ewdmU436bGAx1iKLwAkoBrjLMosGidzEQl2T-GuYKKxtpGdoBqHP9zKPEOkypo_0LQ41lJGkyMaZgbyp9Gh_BcTyZRmuEkqgCnkEz-TWxqr00-bwloldIwUNXa4xirH6N-O_5X9HPmoOgXRTUVvi4kVAYoPzbr_KwEnCi5aR_cPItpE5tMJ3TArSQr_7qWFgC0HoiFreTZ1eZqsJnsnqxspMqR9xrsqsYPsU3XlRKlLCONkvH3Bq9WDAqm54S2V4ThYwz_leSD_6GY88ADu2QEZUzwk9szlTQJm0kU1zeBCRFm4Vw4XbHxGjdzwE-9jzV5xqphUz-gtrWQ1jnF1fcj6gKbDD9dUgPPMGRyUzRzyT0NarzMfGciHmfSpweJnqJB1tqCYjG6dM1BJumnv9ATu1T3P0x5gDnoF8Ni53ahIeE-YaKpnSrpaVWR1OEOeI6tLlJELLWTVZH54LDy6fHIlp0CIWpJbbkbp1SAXHSrgPhJ9IsJGx5MI4LMHLq1M2Q=w703-h937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755" y="3753809"/>
            <a:ext cx="2003045" cy="266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_XEPBiQrSnLNhQsGlWFnT330LKqO-RDZujBuO1Wg4EjzyxjCK5ofhf0s8HwX8oOeS36svZfCIQe1n--LS9hpfTuhbvdvbzr2ezp87wdRKfkCI7Hy-1s8DHJMX3i6QvyIHkbI0KzGTa3dBy8Qh4tyfNui4uAWJHhb2sC8nrtbTyIzua3FH26Ybrpj3kUY91LeeGva3aZrTQ45SFO-pUH9MY6SGpaEONggvCE-uacSu6VvEiLjWSkI6gmYO9Z4AaYu5EnXHgulWKNkVTsBlCvqxUoZwFgC6RGCeH9AEs-0oqwFloBFgqx2Vgs7hK6Mz3iGytheU3khYKf89pRgByaSU6NNy0jDF9iy_PPZL78pSAVGDBXY4j2Uy9f0qraMh2ZBPVNXJO6SD6DpefJG6VdL4JOc8wzGPaUCVXq-5TTepp2n-rDaTiurw20MQwDyS4gTjd35LkrDN9kvkxWPuGAN_7AHOw03ajkplbEoaZtPhJ6J3_LSeWzexQ7KoXn4_NtZffTGxqdIy7-ZeA2ZUs7zkHRivqdQsZl2fLwutULWLtUaeyVPlcwCFCaFd0qF3aTzv1HoOGaTbzCV57-viVYHVJr2EsQ8DpmTtqhERk90QeucEbHdFhX0w2dfpcLUSvhZi2FVPLGvJlzDTmCxUfzNfFee4G51v7YY9MPYXbjdUVfODbISmVAIdQDJ=w703-h937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6"/>
          <a:stretch/>
        </p:blipFill>
        <p:spPr bwMode="auto">
          <a:xfrm>
            <a:off x="9218411" y="1356046"/>
            <a:ext cx="2235947" cy="232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IyQwC-B_DCH33K4bzWM05g0M0NrF6ICxounOpE4vGkU35rwk2e5BmW3FR6b8pVMZb7wi3GVpk2cHIQgB8ovOFAfrMqzupeEhlhJ0PBoBmFc1DdJnEEg5x9NxFTcxXoikpM_yK4kR63iLEJwDs6yhQ4UdDgYnaMkZ3o9j5vQ4B7AdP0zwmMlyry-VlXpzIU1hlOHsCYnLt1JZFzK6SLKC7AbCtONZxA1xBGTD6WHDfRNViLpdvKjpe8KLT3xO053Psqzb3jB1FhGNWit8iTvkSD_eUSVWpsUjlhlG17C5aZzp1EM7qQeNIucy_R_dL7CYqgnbrpUuAJPP115x12gsSavNe_h1VfQuwRxkvf3iVOIXWmuoGcfiGiw-vraWq9ikEM_lOb7-aEdEbmMro7Qf1DN0wbEoznY7rbjijvgWV_tIxtkz72g4-zBC6o2ku1n4EgGugC4DWunIAdTR5CK2RcdgzRs4B3pOM9roz4enci870ih5g-w_vmFrkqHElj-K-GblwbXvHuArMW6Kpxn6N2b_fge2IUSJMLeA3iqxHKSPIX-Ywr78FsijEJ37FJfgaNb2i6_lguJaSYz4tnEfuoWe83eIO_bkQoVb6DwvOud039NFdJ3XrUMF0hOTR7gvc3OqRZlEakZSzJVQRaW2XQdP1GzISzdq3g_o8h43z69WKRTMSrRStpj7=w703-h937-n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5"/>
          <a:stretch/>
        </p:blipFill>
        <p:spPr bwMode="auto">
          <a:xfrm>
            <a:off x="6501132" y="1356046"/>
            <a:ext cx="2235947" cy="232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01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0FF4-EA50-4601-A6AD-838EC9CE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Conveyor Belt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E22FB-9DB8-4396-BAD1-D896D63AAF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Box moves along constant linear path</a:t>
            </a:r>
          </a:p>
          <a:p>
            <a:r>
              <a:rPr lang="en-US"/>
              <a:t>Orientation could be at any angle</a:t>
            </a:r>
          </a:p>
          <a:p>
            <a:r>
              <a:rPr lang="en-US" u="sng"/>
              <a:t>Insert could face towards or away from radar</a:t>
            </a:r>
          </a:p>
          <a:p>
            <a:r>
              <a:rPr lang="en-US"/>
              <a:t>1000 samples/class</a:t>
            </a:r>
          </a:p>
          <a:p>
            <a:r>
              <a:rPr lang="en-US">
                <a:solidFill>
                  <a:srgbClr val="FF0000"/>
                </a:solidFill>
              </a:rPr>
              <a:t>81% </a:t>
            </a:r>
            <a:r>
              <a:rPr lang="en-US"/>
              <a:t>classification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C255A-FF38-4648-92E4-C3FF1952EE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0917" y="1717383"/>
            <a:ext cx="4944165" cy="4191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D3056-8B63-48F0-8BE1-F2C4773B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28" y="5488164"/>
            <a:ext cx="781159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9DE4FE-E493-498D-9125-F05667E1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16241" y="5488163"/>
            <a:ext cx="781159" cy="781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F09D5-51B6-45BD-B504-B80A5863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10154" y="5488162"/>
            <a:ext cx="781159" cy="7811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7C72EE-2CF7-40F0-88B0-8883F12F64A8}"/>
              </a:ext>
            </a:extLst>
          </p:cNvPr>
          <p:cNvCxnSpPr/>
          <p:nvPr/>
        </p:nvCxnSpPr>
        <p:spPr>
          <a:xfrm>
            <a:off x="746335" y="4879651"/>
            <a:ext cx="1333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438236-3C1A-47D5-A023-3A8F6D3366F9}"/>
              </a:ext>
            </a:extLst>
          </p:cNvPr>
          <p:cNvCxnSpPr/>
          <p:nvPr/>
        </p:nvCxnSpPr>
        <p:spPr>
          <a:xfrm>
            <a:off x="4596213" y="4879651"/>
            <a:ext cx="1333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A10925-3EE1-4DBE-8C5B-B98EC2F34491}"/>
              </a:ext>
            </a:extLst>
          </p:cNvPr>
          <p:cNvCxnSpPr/>
          <p:nvPr/>
        </p:nvCxnSpPr>
        <p:spPr>
          <a:xfrm>
            <a:off x="2716850" y="4879651"/>
            <a:ext cx="1333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6C6F444-58E4-4431-9ED6-404299310474}"/>
              </a:ext>
            </a:extLst>
          </p:cNvPr>
          <p:cNvSpPr/>
          <p:nvPr/>
        </p:nvSpPr>
        <p:spPr>
          <a:xfrm>
            <a:off x="1022328" y="4794195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8F33734-8B6D-42DE-9CFF-E84C370E6B1A}"/>
              </a:ext>
            </a:extLst>
          </p:cNvPr>
          <p:cNvSpPr/>
          <p:nvPr/>
        </p:nvSpPr>
        <p:spPr>
          <a:xfrm>
            <a:off x="2916241" y="4794194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A04D02D-DA6A-433F-B2B6-C762CA336512}"/>
              </a:ext>
            </a:extLst>
          </p:cNvPr>
          <p:cNvSpPr/>
          <p:nvPr/>
        </p:nvSpPr>
        <p:spPr>
          <a:xfrm>
            <a:off x="4827390" y="4794193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307743-D26F-4203-9A6C-65748CADEF25}"/>
              </a:ext>
            </a:extLst>
          </p:cNvPr>
          <p:cNvGrpSpPr/>
          <p:nvPr/>
        </p:nvGrpSpPr>
        <p:grpSpPr>
          <a:xfrm>
            <a:off x="2486287" y="4711033"/>
            <a:ext cx="1065295" cy="574743"/>
            <a:chOff x="2486287" y="4591389"/>
            <a:chExt cx="1065295" cy="574743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F05BBEA-AEE4-415F-BBB1-1D005F975B8B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34DDEFF1-DDAF-4F82-978A-ADF0CF3C1A5F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FC93D84C-65D3-49FC-A930-DE3FB9DA726B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F073170-4753-4543-A92D-0351281174DB}"/>
              </a:ext>
            </a:extLst>
          </p:cNvPr>
          <p:cNvGrpSpPr/>
          <p:nvPr/>
        </p:nvGrpSpPr>
        <p:grpSpPr>
          <a:xfrm>
            <a:off x="589374" y="4739888"/>
            <a:ext cx="1065295" cy="574743"/>
            <a:chOff x="2486287" y="4591389"/>
            <a:chExt cx="1065295" cy="574743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EA880B11-0F8D-48C4-8EB8-0D1037E5F47C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1AA75F77-8A1D-4456-AC22-DF2765B749A6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535618EC-C90D-43D3-B29B-034750BF5510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858D2C4-0193-4053-A01D-B013882F3DB3}"/>
              </a:ext>
            </a:extLst>
          </p:cNvPr>
          <p:cNvGrpSpPr/>
          <p:nvPr/>
        </p:nvGrpSpPr>
        <p:grpSpPr>
          <a:xfrm>
            <a:off x="4398875" y="4739887"/>
            <a:ext cx="1065295" cy="574743"/>
            <a:chOff x="2486287" y="4591389"/>
            <a:chExt cx="1065295" cy="574743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74FD335A-7E2A-4A39-AB50-C1712DF7887D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16C87DD1-4F86-47A0-B849-06202690E725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F59ADEBC-8526-42D0-8B89-14A461FA4336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2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73C2-5F2D-4330-A867-E87A18E1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 anchor="ctr">
            <a:normAutofit/>
          </a:bodyPr>
          <a:lstStyle/>
          <a:p>
            <a:r>
              <a:rPr lang="en-US"/>
              <a:t>Rotator Scenario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25C582-554E-4104-8656-E152565D3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/>
          <a:lstStyle/>
          <a:p>
            <a:r>
              <a:rPr lang="en-US"/>
              <a:t>Box is rotated in front of radar</a:t>
            </a:r>
          </a:p>
          <a:p>
            <a:r>
              <a:rPr lang="en-US" u="sng"/>
              <a:t>Radar views all sides of the box</a:t>
            </a:r>
          </a:p>
          <a:p>
            <a:r>
              <a:rPr lang="en-US"/>
              <a:t>Multiple horizontal positions</a:t>
            </a:r>
          </a:p>
          <a:p>
            <a:endParaRPr lang="en-US"/>
          </a:p>
          <a:p>
            <a:r>
              <a:rPr lang="en-US"/>
              <a:t>4000 samples/class</a:t>
            </a:r>
          </a:p>
          <a:p>
            <a:r>
              <a:rPr lang="en-US">
                <a:solidFill>
                  <a:schemeClr val="accent1"/>
                </a:solidFill>
              </a:rPr>
              <a:t>99.9% </a:t>
            </a:r>
            <a:r>
              <a:rPr lang="en-US"/>
              <a:t>classification accuracy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8EB993-5957-4D7E-A222-D58E3BF0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40067"/>
            <a:ext cx="5181600" cy="454685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FE9CB-30F0-4491-8018-5C1C3356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72" y="5602220"/>
            <a:ext cx="574743" cy="57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F7C8A-8258-421B-A516-87DE23A1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14" y="5602219"/>
            <a:ext cx="574743" cy="574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8EC27-ED86-4965-AA0F-47280AC0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97" y="5602217"/>
            <a:ext cx="574743" cy="574743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4853896-E0CD-4CC2-9485-09DBA70ACE65}"/>
              </a:ext>
            </a:extLst>
          </p:cNvPr>
          <p:cNvSpPr/>
          <p:nvPr/>
        </p:nvSpPr>
        <p:spPr>
          <a:xfrm>
            <a:off x="842862" y="4794195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0B59480-2DD5-408B-A9F7-DA129103E7F4}"/>
              </a:ext>
            </a:extLst>
          </p:cNvPr>
          <p:cNvSpPr/>
          <p:nvPr/>
        </p:nvSpPr>
        <p:spPr>
          <a:xfrm>
            <a:off x="3027339" y="4794194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F5F5167-1DEF-48A5-A223-14D8CD5686B5}"/>
              </a:ext>
            </a:extLst>
          </p:cNvPr>
          <p:cNvSpPr/>
          <p:nvPr/>
        </p:nvSpPr>
        <p:spPr>
          <a:xfrm>
            <a:off x="5186314" y="4794193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BDB7F5-E3E5-4E0B-8967-CA233E5B8493}"/>
              </a:ext>
            </a:extLst>
          </p:cNvPr>
          <p:cNvGrpSpPr/>
          <p:nvPr/>
        </p:nvGrpSpPr>
        <p:grpSpPr>
          <a:xfrm>
            <a:off x="2597385" y="4711033"/>
            <a:ext cx="1065295" cy="574743"/>
            <a:chOff x="2486287" y="4591389"/>
            <a:chExt cx="1065295" cy="574743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F9944A65-C00F-4F4F-A57D-274C371A75DA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69D3794-2A03-4DE8-ACEE-F742084F3847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9F9B80B-EA37-4F70-B33A-1D5E8244DD8C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06B900-C4CE-4696-8EC4-809BBD73A288}"/>
              </a:ext>
            </a:extLst>
          </p:cNvPr>
          <p:cNvGrpSpPr/>
          <p:nvPr/>
        </p:nvGrpSpPr>
        <p:grpSpPr>
          <a:xfrm>
            <a:off x="409908" y="4739888"/>
            <a:ext cx="1065295" cy="574743"/>
            <a:chOff x="2486287" y="4591389"/>
            <a:chExt cx="1065295" cy="574743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4DA4C37-637B-485D-B32B-DB86FAC43CE6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3005E79B-EC54-49C9-8C87-E3BBB8569A7F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52B8621-4871-43EF-AFC6-254A78C4C6FF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C32C08-AE9B-4B61-A318-4CEB0581361E}"/>
              </a:ext>
            </a:extLst>
          </p:cNvPr>
          <p:cNvGrpSpPr/>
          <p:nvPr/>
        </p:nvGrpSpPr>
        <p:grpSpPr>
          <a:xfrm>
            <a:off x="4757799" y="4739887"/>
            <a:ext cx="1065295" cy="574743"/>
            <a:chOff x="2486287" y="4591389"/>
            <a:chExt cx="1065295" cy="574743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382C5D6-61E4-492B-98EF-B5BAEE73676F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1DB3D2FB-AB7A-47C2-85D8-971B64B4F64D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0527A8D1-6B94-48AC-8F7D-1A44DE3898C2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E7EE84CF-4A9F-4708-9E44-EB4C7E3941A6}"/>
              </a:ext>
            </a:extLst>
          </p:cNvPr>
          <p:cNvSpPr/>
          <p:nvPr/>
        </p:nvSpPr>
        <p:spPr>
          <a:xfrm>
            <a:off x="775100" y="5432389"/>
            <a:ext cx="914400" cy="914400"/>
          </a:xfrm>
          <a:prstGeom prst="arc">
            <a:avLst>
              <a:gd name="adj1" fmla="val 18698018"/>
              <a:gd name="adj2" fmla="val 143118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FF3620-1453-4E35-BD93-A78A8B35098D}"/>
              </a:ext>
            </a:extLst>
          </p:cNvPr>
          <p:cNvCxnSpPr>
            <a:stCxn id="3" idx="2"/>
          </p:cNvCxnSpPr>
          <p:nvPr/>
        </p:nvCxnSpPr>
        <p:spPr>
          <a:xfrm flipV="1">
            <a:off x="993622" y="5432389"/>
            <a:ext cx="128399" cy="6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0910AC1-BD1D-43D3-8650-589A69EF7240}"/>
              </a:ext>
            </a:extLst>
          </p:cNvPr>
          <p:cNvSpPr/>
          <p:nvPr/>
        </p:nvSpPr>
        <p:spPr>
          <a:xfrm>
            <a:off x="4517501" y="5431178"/>
            <a:ext cx="914400" cy="914400"/>
          </a:xfrm>
          <a:prstGeom prst="arc">
            <a:avLst>
              <a:gd name="adj1" fmla="val 18708028"/>
              <a:gd name="adj2" fmla="val 143118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CB760C-CFFF-4573-8A76-22BF36D4FE77}"/>
              </a:ext>
            </a:extLst>
          </p:cNvPr>
          <p:cNvCxnSpPr>
            <a:stCxn id="29" idx="2"/>
          </p:cNvCxnSpPr>
          <p:nvPr/>
        </p:nvCxnSpPr>
        <p:spPr>
          <a:xfrm flipV="1">
            <a:off x="4736023" y="5431178"/>
            <a:ext cx="128399" cy="6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99C25F3F-288E-4E5C-BC55-C21B9631CFA5}"/>
              </a:ext>
            </a:extLst>
          </p:cNvPr>
          <p:cNvSpPr/>
          <p:nvPr/>
        </p:nvSpPr>
        <p:spPr>
          <a:xfrm>
            <a:off x="2679912" y="5431178"/>
            <a:ext cx="914400" cy="914400"/>
          </a:xfrm>
          <a:prstGeom prst="arc">
            <a:avLst>
              <a:gd name="adj1" fmla="val 18838249"/>
              <a:gd name="adj2" fmla="val 143118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B4E3FF-2979-4004-A0EB-B6C6DE478D46}"/>
              </a:ext>
            </a:extLst>
          </p:cNvPr>
          <p:cNvCxnSpPr>
            <a:stCxn id="31" idx="2"/>
          </p:cNvCxnSpPr>
          <p:nvPr/>
        </p:nvCxnSpPr>
        <p:spPr>
          <a:xfrm flipV="1">
            <a:off x="2898434" y="5431178"/>
            <a:ext cx="128399" cy="6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84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B2B7-CF3F-45E5-8132-84168E5F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 anchor="ctr">
            <a:normAutofit/>
          </a:bodyPr>
          <a:lstStyle/>
          <a:p>
            <a:r>
              <a:rPr lang="en-US"/>
              <a:t>Static Captures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F5A06A-7BCB-444E-A396-9F149CA0A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/>
          <a:lstStyle/>
          <a:p>
            <a:r>
              <a:rPr lang="en-US"/>
              <a:t>Still frames of box are captured</a:t>
            </a:r>
          </a:p>
          <a:p>
            <a:r>
              <a:rPr lang="en-US"/>
              <a:t>Box at multiple horizontal locations and orientations</a:t>
            </a:r>
          </a:p>
          <a:p>
            <a:r>
              <a:rPr lang="en-US"/>
              <a:t>More data points</a:t>
            </a:r>
          </a:p>
          <a:p>
            <a:r>
              <a:rPr lang="en-US"/>
              <a:t>400000 samples/class</a:t>
            </a:r>
          </a:p>
          <a:p>
            <a:r>
              <a:rPr lang="en-US">
                <a:solidFill>
                  <a:schemeClr val="accent1"/>
                </a:solidFill>
              </a:rPr>
              <a:t>82% </a:t>
            </a:r>
            <a:r>
              <a:rPr lang="en-US"/>
              <a:t>classification accuracy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1A5A7F-ADEE-4537-B095-13EA19ED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11314"/>
            <a:ext cx="5181600" cy="440435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476B-67CD-4D81-8A1A-D7BDA50E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28" y="5488164"/>
            <a:ext cx="781159" cy="78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D35D81-E43B-477B-A356-ADD97AEC3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73635" y="5483295"/>
            <a:ext cx="781159" cy="78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66EAE-A30D-4B7F-99E4-247470576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579896" y="5482481"/>
            <a:ext cx="781159" cy="781159"/>
          </a:xfrm>
          <a:prstGeom prst="rect">
            <a:avLst/>
          </a:prstGeom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48AFB7A-0496-44B7-81FE-674044A60B2B}"/>
              </a:ext>
            </a:extLst>
          </p:cNvPr>
          <p:cNvSpPr/>
          <p:nvPr/>
        </p:nvSpPr>
        <p:spPr>
          <a:xfrm>
            <a:off x="842862" y="4794195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BA656C5-38E7-47A1-8DCB-88B309A78169}"/>
              </a:ext>
            </a:extLst>
          </p:cNvPr>
          <p:cNvSpPr/>
          <p:nvPr/>
        </p:nvSpPr>
        <p:spPr>
          <a:xfrm>
            <a:off x="3061523" y="4794194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5EFBAB1B-6743-42F8-89B6-CAFBE5F42750}"/>
              </a:ext>
            </a:extLst>
          </p:cNvPr>
          <p:cNvSpPr/>
          <p:nvPr/>
        </p:nvSpPr>
        <p:spPr>
          <a:xfrm>
            <a:off x="5186314" y="4794193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D8D140-5327-4342-B87F-6DA21AFBE37F}"/>
              </a:ext>
            </a:extLst>
          </p:cNvPr>
          <p:cNvGrpSpPr/>
          <p:nvPr/>
        </p:nvGrpSpPr>
        <p:grpSpPr>
          <a:xfrm>
            <a:off x="2631569" y="4711033"/>
            <a:ext cx="1065295" cy="574743"/>
            <a:chOff x="2486287" y="4591389"/>
            <a:chExt cx="1065295" cy="574743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8AB3369-30BA-448E-ADBC-7B40024C4AAA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14622636-7808-4AB8-9CF3-0FDCCE20BDA5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524EF12-320A-40EB-88CF-5B932CD9B320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D65DB-8062-4997-B506-99B8E119AB2E}"/>
              </a:ext>
            </a:extLst>
          </p:cNvPr>
          <p:cNvGrpSpPr/>
          <p:nvPr/>
        </p:nvGrpSpPr>
        <p:grpSpPr>
          <a:xfrm>
            <a:off x="409908" y="4739888"/>
            <a:ext cx="1065295" cy="574743"/>
            <a:chOff x="2486287" y="4591389"/>
            <a:chExt cx="1065295" cy="574743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EC042EA-7941-438A-993D-2C2E3CDB1A73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D6B9EAC7-1B71-474B-953F-70A314E39578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108115F0-58B6-483F-9C51-7305CB9D49B9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54DBE9B-753C-42F7-B85A-B8CA1BC4C7B4}"/>
              </a:ext>
            </a:extLst>
          </p:cNvPr>
          <p:cNvGrpSpPr/>
          <p:nvPr/>
        </p:nvGrpSpPr>
        <p:grpSpPr>
          <a:xfrm>
            <a:off x="4757799" y="4739887"/>
            <a:ext cx="1065295" cy="574743"/>
            <a:chOff x="2486287" y="4591389"/>
            <a:chExt cx="1065295" cy="574743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D3283D8-A819-4E3F-B67C-623D3E21DF6D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8F330335-DA0E-4494-B637-A2490F5E9886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2B22A7AB-02DE-40F2-9363-D36FDE6FBEFE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A816-56F6-41CE-834F-0037974B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61A8-1ADD-4CF4-9381-A977A7C8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Synergy with </a:t>
            </a:r>
            <a:r>
              <a:rPr lang="en-US" err="1"/>
              <a:t>TxACE</a:t>
            </a:r>
            <a:r>
              <a:rPr lang="en-US"/>
              <a:t> Teams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Progress Update: System Design and Construction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Real Images from Envelope Scanning Scenario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/>
              <a:t>Corner reflector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/>
              <a:t>Paper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/>
              <a:t>Paper + metal cutout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/>
              <a:t>Paper + metal hex nuts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/>
              <a:t>Paper + staples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Conclusion</a:t>
            </a:r>
          </a:p>
          <a:p>
            <a:pPr marL="857250" lvl="1" indent="-514350">
              <a:buFont typeface="+mj-lt"/>
              <a:buAutoNum type="alphaLcParenR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3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7C1D-B84C-47D9-9A6E-6D9809305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86051"/>
          </a:xfrm>
        </p:spPr>
        <p:txBody>
          <a:bodyPr/>
          <a:lstStyle/>
          <a:p>
            <a:r>
              <a:rPr lang="en-US"/>
              <a:t>Synergy with </a:t>
            </a:r>
            <a:r>
              <a:rPr lang="en-US" err="1"/>
              <a:t>TxACE</a:t>
            </a:r>
            <a:r>
              <a:rPr lang="en-US"/>
              <a:t> Teams</a:t>
            </a:r>
          </a:p>
        </p:txBody>
      </p:sp>
      <p:pic>
        <p:nvPicPr>
          <p:cNvPr id="5" name="Picture 4" descr="A close-up of a car engine&#10;&#10;Description automatically generated with medium confidence">
            <a:extLst>
              <a:ext uri="{FF2B5EF4-FFF2-40B4-BE49-F238E27FC236}">
                <a16:creationId xmlns:a16="http://schemas.microsoft.com/office/drawing/2014/main" id="{DAB6B92C-85D3-46D2-AEF2-DF098FD41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3" y="2525906"/>
            <a:ext cx="3098241" cy="232368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B7317FE-B589-4703-8189-D28205AA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53" y="2525906"/>
            <a:ext cx="3098243" cy="2323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C973AB-DC12-4FCD-81E8-2669F0E02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00" y="3178414"/>
            <a:ext cx="3262015" cy="101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1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0F11-3DD0-4FF1-A015-83644DA83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Progress Update: System Design and 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F6992-78DE-489C-8C28-56811794A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2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E58B-47DA-47D5-9859-9164FAE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9BC1-EEE2-4A41-A140-E8B034D7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5309382" cy="4734106"/>
          </a:xfrm>
        </p:spPr>
        <p:txBody>
          <a:bodyPr/>
          <a:lstStyle/>
          <a:p>
            <a:r>
              <a:rPr lang="en-US"/>
              <a:t>Mail inspection scanner</a:t>
            </a:r>
          </a:p>
          <a:p>
            <a:pPr lvl="1"/>
            <a:r>
              <a:rPr lang="en-US"/>
              <a:t>Requires downward-facing imaging system</a:t>
            </a:r>
          </a:p>
          <a:p>
            <a:pPr lvl="1"/>
            <a:r>
              <a:rPr lang="en-US"/>
              <a:t>Current system is vertically oriented</a:t>
            </a:r>
          </a:p>
          <a:p>
            <a:pPr lvl="1"/>
            <a:r>
              <a:rPr lang="en-US"/>
              <a:t>Working on a new, versatile system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A4E04-C0BC-4E6E-8D6C-C0BFF12CE216}"/>
              </a:ext>
            </a:extLst>
          </p:cNvPr>
          <p:cNvGrpSpPr/>
          <p:nvPr/>
        </p:nvGrpSpPr>
        <p:grpSpPr>
          <a:xfrm>
            <a:off x="7315199" y="909827"/>
            <a:ext cx="3300685" cy="4285839"/>
            <a:chOff x="1542627" y="1082040"/>
            <a:chExt cx="2014027" cy="4389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4E5AAC-47FF-4771-894A-B3E9C5B368A2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2C96E2-A5B5-407A-90B0-4B12C4FCFF7A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id="{8A60C306-A826-4F8B-93C0-57BE3778DD99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0AB8C435-372A-465A-97F7-A3EFA12EA0C2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24015E01-B5D8-4D31-B498-164085D2390E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2CDFF9-6803-4F27-98AA-6F57869615E3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D19332B-F6D4-4131-BD82-26910B7ADB98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FBA76BE-A043-4A35-9A17-B0A13DADA277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460A89B-A9D2-4A3A-A125-3574B58ADBBE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535E89D-D929-4343-8D16-99FA2C2DA084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0BC95D2E-A587-4963-AAAF-2763F77C32A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79FF7A73-A292-4944-951F-4EEAF5F3A1D6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2E64FE58-FE0C-4DC1-8DA0-86B91A1D4F5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54AF91B0-E3D8-4B67-B3BA-78465C2522B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83B3D8FA-EA25-4232-B97A-A2706A94F46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60491924-7851-40E4-B121-361156EEDB05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E4870B10-8569-40AC-852F-34AB9892428F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8A06F0B3-ED79-4018-816C-73CC5E11507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7E8B6833-8550-4F6C-AC1E-51E15ECDEDB1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61C79CF-7E91-4025-92A9-E27A8F249DCC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E30A213-3CFC-4850-9DF7-16471A4B3862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4C2F3396-9316-45D5-8826-81CF5345875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9985B018-E523-41F4-973A-00E0B9B36D7E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A8F82ED6-8952-48C2-A965-F62073F724E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B6FC1BE1-54B8-43FC-875D-8C7577D2259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DD68AF7E-03B9-46BB-AC8B-5ACD3CCAEBDD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46965E1F-49A1-45D3-B22F-1ED8A324BF4C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00FC4F25-730A-4BE6-B649-9B0A2947A7E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62C19F76-09A8-4666-A196-CFCC50A54FC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85EC8014-1255-492D-BE75-44820BBF6134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CC45C571-4139-48B7-B4F4-6DDF4B22D913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2FBAAC0-A171-46F1-AEC5-E4B4896ED96D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1E100C69-150E-4334-A2DB-6826E6357509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E4EE380D-4F16-4095-BC05-E235C7FAC2D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53B2A85C-62D5-4C5D-864E-352F0190164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1B72DFAE-0059-420B-A92F-0D41BE58FC1E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A364F1AA-96A3-4008-85CF-A2965801ECCF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1BE85C31-0FC3-473B-88E6-DAFE110F34B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03D20A9D-5B92-4B45-8321-1CF1D88C6DE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D29169D5-E16F-4922-A744-D675C1D1C7F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8BB1980A-3E0F-4F8C-BA95-58A5D1CE573A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8C74C66-BDD5-4C74-9A75-D7EA25863E9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F0238F1-E162-4375-9F32-274EF3AFCBE7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12CC7849-94A6-4F4F-9CC8-7FA2D617E36C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EECB21B-5D8A-4DDA-A7FA-BBE7E0E2B99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31FA7250-65AC-4DC1-BAAB-C962D5088D7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D53D236-1515-4079-ABE4-ADF49E17384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DF58DE4D-424F-4F77-BB17-3E09059989ED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7E9BF4C-38F1-4F1B-89AB-5E1CD15D16D7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A66A8795-F286-4673-9C3F-1CC5A9B96F19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D15FEC6E-250C-4855-AAC3-80C7FA04373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CDBC75F-FCE4-4C01-9309-A8EAC5349AB3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4F3E06D1-A429-4D93-919D-71F5A8B4568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7A86F9C-E083-4A9C-89EF-F17BA2085292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0B4077FB-19EF-4185-90AD-7FC68073A10A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FCB43200-A5C5-4E78-8E4B-8C5FD9ABD648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5E7A2C10-CAEA-40ED-8A1B-28454B556965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DED4A177-533B-4459-B456-C1B24BD4126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6AC7B3D3-D43F-4E34-A50F-D44B481E051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3A1CE88F-D9DF-4E32-AE56-1F3CBFA05AF4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BC48F8AB-9BBF-4274-97B5-0E36037A4A8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C278BB43-AD35-4F75-85FD-767B1C5DF7EC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60E94D-C45B-4FF3-8CE2-D007F91A56C0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5CC9C967-910D-48C5-A2C2-AF463394A026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B0A096D-BA5D-4FAD-AB84-25211780F080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F07CCF71-1EE5-4024-AB25-9A35FF32741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07FC063A-6F98-40D7-8356-527B6A7DE268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D51A878A-59AD-48BF-8ACE-D66F0DAA83D5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48FEE3E-BE63-4470-807E-834F0C0C547A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E86E79D2-414B-43C0-8F2B-8DD3CE8C67F1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B2FBF62D-9A94-40E1-B8C1-F2D4871BB34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15D83FAF-AA3E-42A6-B2F8-034FD587E51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655F7014-D88A-4FBC-B7C4-84571017ECD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49784648-9AAA-44A7-8976-CF08652F1409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4E807C62-D1C0-4CB4-9F74-C7664B45B9C8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38E258CF-F93C-4E7D-B24E-D03EB5104826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8E24EC91-38D6-4E92-9E55-01A65B395408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FFBDAC68-6E5F-4FE4-9897-17B575FC3C41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768964C-F8E5-48D8-9B3B-4CDBFD8882D4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FF55325-BCE3-4E9C-9570-FFFA7CC94564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7E2CAC1F-F1EA-4F41-AC6A-7FCC804F8853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9FF2A57-F410-4B24-9B93-F513861913B0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8250FF5C-B0E4-4598-A314-631E967E0F6C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216209B-55F8-4A6F-AAD7-1EB515AA0C9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22251BD5-D9C8-4A98-BBCB-03BF90A066CB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818C1F60-D7E5-48D7-A6D2-1FCF5ACC5BA5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23B318B-DC6E-4539-9F2D-CE6C9F4BCAC5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F2BC1CE-F68A-42F7-AB6A-FEC5C563256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2E5E10F-0FBA-483C-AF03-1856EF3591E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C53402DF-89AD-4314-BBB4-1BCBFA740A79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5BAB13E6-4432-4721-B46F-98C9400496B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690B99F1-B01C-496C-9063-3CFC9276E3E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28EA5F8-F74A-436C-93F0-09B3E13B73EA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07938DE-1718-4EEC-A2BB-6886DBBD0120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36484AB-39AA-4F31-850E-D82C2869E98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6C1A558-9433-4F00-BE43-99FB0E7A32C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74E3723B-D2FB-42A0-A123-C7D34FDF8CC9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1D56A17-6898-4E0F-8474-7BF914445E0B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39967F9-8D67-4722-A1E5-20CB6430ED92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CA6B0218-DEEF-442C-BA9C-43835EF450CC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C2E6D48-1097-400C-B454-DCF16B34F866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3D64EAA-5601-4EA6-8C9B-F52BD22B2990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E050A53E-AFAA-471B-AA7F-95111306175B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A99EE54E-A3C5-4C47-832D-44861A0C33C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3799CDCC-51C9-43E6-B23A-197F5AD8C40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3AAFD79-485B-4723-AC6E-097D2A49D025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5075BD4-8B27-448D-9AF7-49FD277BC61F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5C7E9686-522C-4C1F-8D7D-02CE7FCACBC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F8314D2-9FCC-4AAD-88B9-7A0256B5AF7C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A5311D1E-3B06-47F7-8C62-1F1FDCB40E76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7FE72182-9639-41B7-B222-1BD0D7898F26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21158809-9F38-4A25-BA30-BCF4DA2E18A2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0D3A4833-2C09-46DF-A597-1A4002D32535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5F4A6795-B573-4016-9D4E-A968E90EAE6B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8CEF4A5-7CF2-44B3-9D4F-D3391669436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1540495-735E-4C8A-AA9D-46AB6C1E3DA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72F0994A-B147-44A8-B6EB-7D34BEBA899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3FDD0F0-BACD-41CC-BD44-CC2780AAF3EA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5887C59-92D9-48EF-B29E-D5414BCFD08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4F4E7B1-2934-4B25-8AD7-EF86279F165B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E4E0B8-256A-47DB-988E-EF2E3542B195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Priority Mail Small Flat Rate Envelope | USPS.com">
              <a:extLst>
                <a:ext uri="{FF2B5EF4-FFF2-40B4-BE49-F238E27FC236}">
                  <a16:creationId xmlns:a16="http://schemas.microsoft.com/office/drawing/2014/main" id="{B539BCCF-C6DF-4605-A5CF-618D45957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91A6A93-10F8-4FA4-9747-9FCB8CAD1EA2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AE5294-C958-4591-81AE-4582E9E26C94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effectLst/>
                </a:rPr>
                <a:t>1m</a:t>
              </a:r>
            </a:p>
          </p:txBody>
        </p:sp>
        <p:pic>
          <p:nvPicPr>
            <p:cNvPr id="12" name="Picture 2" descr="Priority Mail Small Flat Rate Envelope | USPS.com">
              <a:extLst>
                <a:ext uri="{FF2B5EF4-FFF2-40B4-BE49-F238E27FC236}">
                  <a16:creationId xmlns:a16="http://schemas.microsoft.com/office/drawing/2014/main" id="{ACB7F15B-D03F-49EE-87A9-320A9A4F7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riority Mail Small Flat Rate Envelope | USPS.com">
              <a:extLst>
                <a:ext uri="{FF2B5EF4-FFF2-40B4-BE49-F238E27FC236}">
                  <a16:creationId xmlns:a16="http://schemas.microsoft.com/office/drawing/2014/main" id="{BD5791E3-454E-469D-A7B3-FBF96FC1A8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77E4DF5-FBF2-4AE7-A7BE-E079162B5653}"/>
              </a:ext>
            </a:extLst>
          </p:cNvPr>
          <p:cNvGrpSpPr/>
          <p:nvPr/>
        </p:nvGrpSpPr>
        <p:grpSpPr>
          <a:xfrm>
            <a:off x="6655892" y="4036860"/>
            <a:ext cx="4235913" cy="2331428"/>
            <a:chOff x="3501613" y="2236593"/>
            <a:chExt cx="3788993" cy="2397915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D33276A-BACD-4235-89B4-B50CB6DA621B}"/>
                </a:ext>
              </a:extLst>
            </p:cNvPr>
            <p:cNvSpPr/>
            <p:nvPr/>
          </p:nvSpPr>
          <p:spPr bwMode="auto">
            <a:xfrm>
              <a:off x="5685998" y="2594155"/>
              <a:ext cx="1604608" cy="144025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ACCD1B7-DA0B-4B46-BF18-F4F3BA4D8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341" y="2282434"/>
              <a:ext cx="103693" cy="1928112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7AE0B11-379A-47AB-A98C-F5511F6B5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CF975EC-FAB2-4E0E-8EC1-8ACD3002F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C971AD0-1385-4957-816C-9A3DCBE36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D8C4F68-23C3-43D3-87EE-BD53300A3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3A4B75D9-85AA-496D-B3DB-8115FB70A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3397905"/>
              <a:ext cx="427153" cy="775134"/>
            </a:xfrm>
            <a:custGeom>
              <a:avLst/>
              <a:gdLst>
                <a:gd name="T0" fmla="*/ 0 w 276"/>
                <a:gd name="T1" fmla="*/ 0 h 558"/>
                <a:gd name="T2" fmla="*/ 0 w 276"/>
                <a:gd name="T3" fmla="*/ 5 h 558"/>
                <a:gd name="T4" fmla="*/ 1 w 276"/>
                <a:gd name="T5" fmla="*/ 12 h 558"/>
                <a:gd name="T6" fmla="*/ 2 w 276"/>
                <a:gd name="T7" fmla="*/ 24 h 558"/>
                <a:gd name="T8" fmla="*/ 5 w 276"/>
                <a:gd name="T9" fmla="*/ 42 h 558"/>
                <a:gd name="T10" fmla="*/ 11 w 276"/>
                <a:gd name="T11" fmla="*/ 67 h 558"/>
                <a:gd name="T12" fmla="*/ 21 w 276"/>
                <a:gd name="T13" fmla="*/ 102 h 558"/>
                <a:gd name="T14" fmla="*/ 38 w 276"/>
                <a:gd name="T15" fmla="*/ 146 h 558"/>
                <a:gd name="T16" fmla="*/ 62 w 276"/>
                <a:gd name="T17" fmla="*/ 201 h 558"/>
                <a:gd name="T18" fmla="*/ 95 w 276"/>
                <a:gd name="T19" fmla="*/ 268 h 558"/>
                <a:gd name="T20" fmla="*/ 141 w 276"/>
                <a:gd name="T21" fmla="*/ 349 h 558"/>
                <a:gd name="T22" fmla="*/ 200 w 276"/>
                <a:gd name="T23" fmla="*/ 444 h 558"/>
                <a:gd name="T24" fmla="*/ 276 w 27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0"/>
                  </a:moveTo>
                  <a:lnTo>
                    <a:pt x="0" y="5"/>
                  </a:lnTo>
                  <a:lnTo>
                    <a:pt x="1" y="12"/>
                  </a:lnTo>
                  <a:lnTo>
                    <a:pt x="2" y="24"/>
                  </a:lnTo>
                  <a:lnTo>
                    <a:pt x="5" y="42"/>
                  </a:lnTo>
                  <a:lnTo>
                    <a:pt x="11" y="67"/>
                  </a:lnTo>
                  <a:lnTo>
                    <a:pt x="21" y="102"/>
                  </a:lnTo>
                  <a:lnTo>
                    <a:pt x="38" y="146"/>
                  </a:lnTo>
                  <a:lnTo>
                    <a:pt x="62" y="201"/>
                  </a:lnTo>
                  <a:lnTo>
                    <a:pt x="95" y="268"/>
                  </a:lnTo>
                  <a:lnTo>
                    <a:pt x="141" y="349"/>
                  </a:lnTo>
                  <a:lnTo>
                    <a:pt x="200" y="444"/>
                  </a:lnTo>
                  <a:lnTo>
                    <a:pt x="276" y="558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5050444-208C-4386-BEAA-37394C297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939" y="3449303"/>
              <a:ext cx="578823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9CA82057-884A-439A-90DB-09D83299F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2322719"/>
              <a:ext cx="427153" cy="775134"/>
            </a:xfrm>
            <a:custGeom>
              <a:avLst/>
              <a:gdLst>
                <a:gd name="T0" fmla="*/ 0 w 276"/>
                <a:gd name="T1" fmla="*/ 558 h 558"/>
                <a:gd name="T2" fmla="*/ 0 w 276"/>
                <a:gd name="T3" fmla="*/ 553 h 558"/>
                <a:gd name="T4" fmla="*/ 1 w 276"/>
                <a:gd name="T5" fmla="*/ 546 h 558"/>
                <a:gd name="T6" fmla="*/ 2 w 276"/>
                <a:gd name="T7" fmla="*/ 534 h 558"/>
                <a:gd name="T8" fmla="*/ 5 w 276"/>
                <a:gd name="T9" fmla="*/ 516 h 558"/>
                <a:gd name="T10" fmla="*/ 11 w 276"/>
                <a:gd name="T11" fmla="*/ 490 h 558"/>
                <a:gd name="T12" fmla="*/ 21 w 276"/>
                <a:gd name="T13" fmla="*/ 456 h 558"/>
                <a:gd name="T14" fmla="*/ 38 w 276"/>
                <a:gd name="T15" fmla="*/ 412 h 558"/>
                <a:gd name="T16" fmla="*/ 62 w 276"/>
                <a:gd name="T17" fmla="*/ 357 h 558"/>
                <a:gd name="T18" fmla="*/ 95 w 276"/>
                <a:gd name="T19" fmla="*/ 290 h 558"/>
                <a:gd name="T20" fmla="*/ 141 w 276"/>
                <a:gd name="T21" fmla="*/ 209 h 558"/>
                <a:gd name="T22" fmla="*/ 200 w 276"/>
                <a:gd name="T23" fmla="*/ 114 h 558"/>
                <a:gd name="T24" fmla="*/ 276 w 276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558"/>
                  </a:moveTo>
                  <a:lnTo>
                    <a:pt x="0" y="553"/>
                  </a:lnTo>
                  <a:lnTo>
                    <a:pt x="1" y="546"/>
                  </a:lnTo>
                  <a:lnTo>
                    <a:pt x="2" y="534"/>
                  </a:lnTo>
                  <a:lnTo>
                    <a:pt x="5" y="516"/>
                  </a:lnTo>
                  <a:lnTo>
                    <a:pt x="11" y="490"/>
                  </a:lnTo>
                  <a:lnTo>
                    <a:pt x="21" y="456"/>
                  </a:lnTo>
                  <a:lnTo>
                    <a:pt x="38" y="412"/>
                  </a:lnTo>
                  <a:lnTo>
                    <a:pt x="62" y="357"/>
                  </a:lnTo>
                  <a:lnTo>
                    <a:pt x="95" y="290"/>
                  </a:lnTo>
                  <a:lnTo>
                    <a:pt x="141" y="209"/>
                  </a:lnTo>
                  <a:lnTo>
                    <a:pt x="200" y="114"/>
                  </a:lnTo>
                  <a:lnTo>
                    <a:pt x="276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13">
              <a:extLst>
                <a:ext uri="{FF2B5EF4-FFF2-40B4-BE49-F238E27FC236}">
                  <a16:creationId xmlns:a16="http://schemas.microsoft.com/office/drawing/2014/main" id="{869F47E9-E9CE-46B2-B6FA-2739C3DD6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6996" y="2522753"/>
              <a:ext cx="1057893" cy="1389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424E6371-8C22-4976-AD50-CF222383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874" y="2481080"/>
              <a:ext cx="97503" cy="86126"/>
            </a:xfrm>
            <a:custGeom>
              <a:avLst/>
              <a:gdLst>
                <a:gd name="T0" fmla="*/ 286 w 286"/>
                <a:gd name="T1" fmla="*/ 0 h 286"/>
                <a:gd name="T2" fmla="*/ 0 w 286"/>
                <a:gd name="T3" fmla="*/ 143 h 286"/>
                <a:gd name="T4" fmla="*/ 286 w 286"/>
                <a:gd name="T5" fmla="*/ 286 h 286"/>
                <a:gd name="T6" fmla="*/ 286 w 286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0"/>
                  </a:moveTo>
                  <a:lnTo>
                    <a:pt x="0" y="143"/>
                  </a:lnTo>
                  <a:lnTo>
                    <a:pt x="286" y="286"/>
                  </a:lnTo>
                  <a:cubicBezTo>
                    <a:pt x="241" y="196"/>
                    <a:pt x="241" y="90"/>
                    <a:pt x="286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910CC936-471B-442D-B2BB-83F1C469E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2481080"/>
              <a:ext cx="95955" cy="86126"/>
            </a:xfrm>
            <a:custGeom>
              <a:avLst/>
              <a:gdLst>
                <a:gd name="T0" fmla="*/ 287 w 287"/>
                <a:gd name="T1" fmla="*/ 143 h 286"/>
                <a:gd name="T2" fmla="*/ 0 w 287"/>
                <a:gd name="T3" fmla="*/ 286 h 286"/>
                <a:gd name="T4" fmla="*/ 0 w 287"/>
                <a:gd name="T5" fmla="*/ 0 h 286"/>
                <a:gd name="T6" fmla="*/ 287 w 287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286">
                  <a:moveTo>
                    <a:pt x="287" y="143"/>
                  </a:moveTo>
                  <a:lnTo>
                    <a:pt x="0" y="286"/>
                  </a:lnTo>
                  <a:cubicBezTo>
                    <a:pt x="45" y="196"/>
                    <a:pt x="45" y="90"/>
                    <a:pt x="0" y="0"/>
                  </a:cubicBezTo>
                  <a:lnTo>
                    <a:pt x="287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16">
              <a:extLst>
                <a:ext uri="{FF2B5EF4-FFF2-40B4-BE49-F238E27FC236}">
                  <a16:creationId xmlns:a16="http://schemas.microsoft.com/office/drawing/2014/main" id="{47801A33-8F7B-4DB9-BB1E-F6BCFE82C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228" y="3142306"/>
              <a:ext cx="297150" cy="3750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571A30A3-673D-4A42-BA17-A72E92AF1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971" y="3102020"/>
              <a:ext cx="102145" cy="86126"/>
            </a:xfrm>
            <a:custGeom>
              <a:avLst/>
              <a:gdLst>
                <a:gd name="T0" fmla="*/ 303 w 303"/>
                <a:gd name="T1" fmla="*/ 102 h 283"/>
                <a:gd name="T2" fmla="*/ 39 w 303"/>
                <a:gd name="T3" fmla="*/ 283 h 283"/>
                <a:gd name="T4" fmla="*/ 0 w 303"/>
                <a:gd name="T5" fmla="*/ 0 h 283"/>
                <a:gd name="T6" fmla="*/ 303 w 303"/>
                <a:gd name="T7" fmla="*/ 1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3">
                  <a:moveTo>
                    <a:pt x="303" y="102"/>
                  </a:moveTo>
                  <a:lnTo>
                    <a:pt x="39" y="283"/>
                  </a:lnTo>
                  <a:cubicBezTo>
                    <a:pt x="71" y="188"/>
                    <a:pt x="57" y="83"/>
                    <a:pt x="0" y="0"/>
                  </a:cubicBezTo>
                  <a:lnTo>
                    <a:pt x="303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6EA398D6-637A-4071-8894-A2998C70A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54" y="3135359"/>
              <a:ext cx="102145" cy="84737"/>
            </a:xfrm>
            <a:custGeom>
              <a:avLst/>
              <a:gdLst>
                <a:gd name="T0" fmla="*/ 265 w 303"/>
                <a:gd name="T1" fmla="*/ 0 h 284"/>
                <a:gd name="T2" fmla="*/ 0 w 303"/>
                <a:gd name="T3" fmla="*/ 181 h 284"/>
                <a:gd name="T4" fmla="*/ 303 w 303"/>
                <a:gd name="T5" fmla="*/ 284 h 284"/>
                <a:gd name="T6" fmla="*/ 265 w 303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5" y="0"/>
                  </a:moveTo>
                  <a:lnTo>
                    <a:pt x="0" y="181"/>
                  </a:lnTo>
                  <a:lnTo>
                    <a:pt x="303" y="284"/>
                  </a:lnTo>
                  <a:cubicBezTo>
                    <a:pt x="247" y="201"/>
                    <a:pt x="232" y="96"/>
                    <a:pt x="265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9">
              <a:extLst>
                <a:ext uri="{FF2B5EF4-FFF2-40B4-BE49-F238E27FC236}">
                  <a16:creationId xmlns:a16="http://schemas.microsoft.com/office/drawing/2014/main" id="{A1DB1C04-A570-4601-BD7B-D294868C73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448" y="3982727"/>
              <a:ext cx="1059441" cy="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006944E1-AE41-43FD-BE02-CC16CEF33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327" y="3939666"/>
              <a:ext cx="95955" cy="87516"/>
            </a:xfrm>
            <a:custGeom>
              <a:avLst/>
              <a:gdLst>
                <a:gd name="T0" fmla="*/ 286 w 286"/>
                <a:gd name="T1" fmla="*/ 286 h 286"/>
                <a:gd name="T2" fmla="*/ 0 w 286"/>
                <a:gd name="T3" fmla="*/ 143 h 286"/>
                <a:gd name="T4" fmla="*/ 286 w 286"/>
                <a:gd name="T5" fmla="*/ 0 h 286"/>
                <a:gd name="T6" fmla="*/ 286 w 286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286"/>
                  </a:moveTo>
                  <a:lnTo>
                    <a:pt x="0" y="143"/>
                  </a:lnTo>
                  <a:lnTo>
                    <a:pt x="286" y="0"/>
                  </a:lnTo>
                  <a:cubicBezTo>
                    <a:pt x="241" y="90"/>
                    <a:pt x="241" y="196"/>
                    <a:pt x="286" y="286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DC1DA17F-A120-4100-9801-D7D2B64B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3939666"/>
              <a:ext cx="95955" cy="87516"/>
            </a:xfrm>
            <a:custGeom>
              <a:avLst/>
              <a:gdLst>
                <a:gd name="T0" fmla="*/ 286 w 286"/>
                <a:gd name="T1" fmla="*/ 143 h 286"/>
                <a:gd name="T2" fmla="*/ 0 w 286"/>
                <a:gd name="T3" fmla="*/ 0 h 286"/>
                <a:gd name="T4" fmla="*/ 0 w 286"/>
                <a:gd name="T5" fmla="*/ 286 h 286"/>
                <a:gd name="T6" fmla="*/ 286 w 286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143"/>
                  </a:moveTo>
                  <a:lnTo>
                    <a:pt x="0" y="0"/>
                  </a:lnTo>
                  <a:cubicBezTo>
                    <a:pt x="45" y="90"/>
                    <a:pt x="45" y="196"/>
                    <a:pt x="0" y="286"/>
                  </a:cubicBezTo>
                  <a:lnTo>
                    <a:pt x="286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22">
              <a:extLst>
                <a:ext uri="{FF2B5EF4-FFF2-40B4-BE49-F238E27FC236}">
                  <a16:creationId xmlns:a16="http://schemas.microsoft.com/office/drawing/2014/main" id="{59D84CB8-CEF9-422E-94FF-F6E39C294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10679" y="3328449"/>
              <a:ext cx="297150" cy="3611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B092BBF-2D16-47A5-B9F3-D64B4824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76" y="3318725"/>
              <a:ext cx="103693" cy="86126"/>
            </a:xfrm>
            <a:custGeom>
              <a:avLst/>
              <a:gdLst>
                <a:gd name="T0" fmla="*/ 304 w 304"/>
                <a:gd name="T1" fmla="*/ 180 h 283"/>
                <a:gd name="T2" fmla="*/ 39 w 304"/>
                <a:gd name="T3" fmla="*/ 0 h 283"/>
                <a:gd name="T4" fmla="*/ 0 w 304"/>
                <a:gd name="T5" fmla="*/ 283 h 283"/>
                <a:gd name="T6" fmla="*/ 304 w 304"/>
                <a:gd name="T7" fmla="*/ 18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283">
                  <a:moveTo>
                    <a:pt x="304" y="180"/>
                  </a:moveTo>
                  <a:lnTo>
                    <a:pt x="39" y="0"/>
                  </a:lnTo>
                  <a:cubicBezTo>
                    <a:pt x="72" y="95"/>
                    <a:pt x="57" y="200"/>
                    <a:pt x="0" y="283"/>
                  </a:cubicBezTo>
                  <a:lnTo>
                    <a:pt x="304" y="18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529C851F-705C-4993-A849-8518DC2AC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559" y="3286775"/>
              <a:ext cx="102145" cy="86126"/>
            </a:xfrm>
            <a:custGeom>
              <a:avLst/>
              <a:gdLst>
                <a:gd name="T0" fmla="*/ 264 w 303"/>
                <a:gd name="T1" fmla="*/ 284 h 284"/>
                <a:gd name="T2" fmla="*/ 0 w 303"/>
                <a:gd name="T3" fmla="*/ 103 h 284"/>
                <a:gd name="T4" fmla="*/ 303 w 303"/>
                <a:gd name="T5" fmla="*/ 0 h 284"/>
                <a:gd name="T6" fmla="*/ 264 w 303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4" y="284"/>
                  </a:moveTo>
                  <a:lnTo>
                    <a:pt x="0" y="103"/>
                  </a:lnTo>
                  <a:lnTo>
                    <a:pt x="303" y="0"/>
                  </a:lnTo>
                  <a:cubicBezTo>
                    <a:pt x="246" y="83"/>
                    <a:pt x="232" y="188"/>
                    <a:pt x="264" y="284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25">
              <a:extLst>
                <a:ext uri="{FF2B5EF4-FFF2-40B4-BE49-F238E27FC236}">
                  <a16:creationId xmlns:a16="http://schemas.microsoft.com/office/drawing/2014/main" id="{4D96527F-C2B1-413B-B148-7CAEC8B62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0446" y="3484031"/>
              <a:ext cx="150123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A52637B1-0C8A-41CF-AFCF-6C13852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755" y="3863263"/>
              <a:ext cx="91312" cy="95850"/>
            </a:xfrm>
            <a:custGeom>
              <a:avLst/>
              <a:gdLst>
                <a:gd name="T0" fmla="*/ 46 w 272"/>
                <a:gd name="T1" fmla="*/ 316 h 316"/>
                <a:gd name="T2" fmla="*/ 272 w 272"/>
                <a:gd name="T3" fmla="*/ 89 h 316"/>
                <a:gd name="T4" fmla="*/ 0 w 272"/>
                <a:gd name="T5" fmla="*/ 0 h 316"/>
                <a:gd name="T6" fmla="*/ 46 w 272"/>
                <a:gd name="T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6" y="316"/>
                  </a:moveTo>
                  <a:lnTo>
                    <a:pt x="272" y="89"/>
                  </a:lnTo>
                  <a:cubicBezTo>
                    <a:pt x="172" y="104"/>
                    <a:pt x="71" y="70"/>
                    <a:pt x="0" y="0"/>
                  </a:cubicBezTo>
                  <a:lnTo>
                    <a:pt x="46" y="3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AA222DE9-0ECE-4A31-B627-2945C641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044" y="3410407"/>
              <a:ext cx="92859" cy="97239"/>
            </a:xfrm>
            <a:custGeom>
              <a:avLst/>
              <a:gdLst>
                <a:gd name="T0" fmla="*/ 0 w 272"/>
                <a:gd name="T1" fmla="*/ 228 h 317"/>
                <a:gd name="T2" fmla="*/ 225 w 272"/>
                <a:gd name="T3" fmla="*/ 0 h 317"/>
                <a:gd name="T4" fmla="*/ 272 w 272"/>
                <a:gd name="T5" fmla="*/ 317 h 317"/>
                <a:gd name="T6" fmla="*/ 0 w 272"/>
                <a:gd name="T7" fmla="*/ 22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228"/>
                  </a:moveTo>
                  <a:lnTo>
                    <a:pt x="225" y="0"/>
                  </a:lnTo>
                  <a:lnTo>
                    <a:pt x="272" y="317"/>
                  </a:lnTo>
                  <a:cubicBezTo>
                    <a:pt x="200" y="246"/>
                    <a:pt x="100" y="213"/>
                    <a:pt x="0" y="228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F76D5B7-0641-4FF9-9B25-B018A6476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486" y="3027007"/>
              <a:ext cx="594299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29">
              <a:extLst>
                <a:ext uri="{FF2B5EF4-FFF2-40B4-BE49-F238E27FC236}">
                  <a16:creationId xmlns:a16="http://schemas.microsoft.com/office/drawing/2014/main" id="{2560A35C-54F2-48B5-827B-E0C115599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1994" y="2611658"/>
              <a:ext cx="151670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5A26350A-2FCF-4A2A-8C3B-5C7C4B28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303" y="2549147"/>
              <a:ext cx="92859" cy="95850"/>
            </a:xfrm>
            <a:custGeom>
              <a:avLst/>
              <a:gdLst>
                <a:gd name="T0" fmla="*/ 47 w 272"/>
                <a:gd name="T1" fmla="*/ 0 h 316"/>
                <a:gd name="T2" fmla="*/ 272 w 272"/>
                <a:gd name="T3" fmla="*/ 227 h 316"/>
                <a:gd name="T4" fmla="*/ 0 w 272"/>
                <a:gd name="T5" fmla="*/ 316 h 316"/>
                <a:gd name="T6" fmla="*/ 47 w 272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7" y="0"/>
                  </a:moveTo>
                  <a:lnTo>
                    <a:pt x="272" y="227"/>
                  </a:lnTo>
                  <a:cubicBezTo>
                    <a:pt x="172" y="212"/>
                    <a:pt x="72" y="245"/>
                    <a:pt x="0" y="31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C0D112D1-D65D-46DC-A171-184D7352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140" y="3000614"/>
              <a:ext cx="91312" cy="95850"/>
            </a:xfrm>
            <a:custGeom>
              <a:avLst/>
              <a:gdLst>
                <a:gd name="T0" fmla="*/ 0 w 272"/>
                <a:gd name="T1" fmla="*/ 89 h 317"/>
                <a:gd name="T2" fmla="*/ 225 w 272"/>
                <a:gd name="T3" fmla="*/ 317 h 317"/>
                <a:gd name="T4" fmla="*/ 272 w 272"/>
                <a:gd name="T5" fmla="*/ 0 h 317"/>
                <a:gd name="T6" fmla="*/ 0 w 272"/>
                <a:gd name="T7" fmla="*/ 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89"/>
                  </a:moveTo>
                  <a:lnTo>
                    <a:pt x="225" y="317"/>
                  </a:lnTo>
                  <a:lnTo>
                    <a:pt x="272" y="0"/>
                  </a:lnTo>
                  <a:cubicBezTo>
                    <a:pt x="201" y="71"/>
                    <a:pt x="100" y="104"/>
                    <a:pt x="0" y="89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6FAF76DD-9EC9-4B95-97B6-11E9A81BF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3258992"/>
              <a:ext cx="128456" cy="270881"/>
            </a:xfrm>
            <a:custGeom>
              <a:avLst/>
              <a:gdLst>
                <a:gd name="T0" fmla="*/ 0 w 83"/>
                <a:gd name="T1" fmla="*/ 0 h 195"/>
                <a:gd name="T2" fmla="*/ 0 w 83"/>
                <a:gd name="T3" fmla="*/ 2 h 195"/>
                <a:gd name="T4" fmla="*/ 0 w 83"/>
                <a:gd name="T5" fmla="*/ 5 h 195"/>
                <a:gd name="T6" fmla="*/ 1 w 83"/>
                <a:gd name="T7" fmla="*/ 12 h 195"/>
                <a:gd name="T8" fmla="*/ 3 w 83"/>
                <a:gd name="T9" fmla="*/ 21 h 195"/>
                <a:gd name="T10" fmla="*/ 6 w 83"/>
                <a:gd name="T11" fmla="*/ 35 h 195"/>
                <a:gd name="T12" fmla="*/ 12 w 83"/>
                <a:gd name="T13" fmla="*/ 54 h 195"/>
                <a:gd name="T14" fmla="*/ 21 w 83"/>
                <a:gd name="T15" fmla="*/ 79 h 195"/>
                <a:gd name="T16" fmla="*/ 35 w 83"/>
                <a:gd name="T17" fmla="*/ 110 h 195"/>
                <a:gd name="T18" fmla="*/ 55 w 83"/>
                <a:gd name="T19" fmla="*/ 148 h 195"/>
                <a:gd name="T20" fmla="*/ 83 w 83"/>
                <a:gd name="T2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12"/>
                  </a:lnTo>
                  <a:lnTo>
                    <a:pt x="3" y="21"/>
                  </a:lnTo>
                  <a:lnTo>
                    <a:pt x="6" y="35"/>
                  </a:lnTo>
                  <a:lnTo>
                    <a:pt x="12" y="54"/>
                  </a:lnTo>
                  <a:lnTo>
                    <a:pt x="21" y="79"/>
                  </a:lnTo>
                  <a:lnTo>
                    <a:pt x="35" y="110"/>
                  </a:lnTo>
                  <a:lnTo>
                    <a:pt x="55" y="148"/>
                  </a:lnTo>
                  <a:lnTo>
                    <a:pt x="83" y="195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3">
              <a:extLst>
                <a:ext uri="{FF2B5EF4-FFF2-40B4-BE49-F238E27FC236}">
                  <a16:creationId xmlns:a16="http://schemas.microsoft.com/office/drawing/2014/main" id="{E6929E65-AF13-42D1-9386-0499890B4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2986723"/>
              <a:ext cx="128456" cy="272269"/>
            </a:xfrm>
            <a:custGeom>
              <a:avLst/>
              <a:gdLst>
                <a:gd name="T0" fmla="*/ 0 w 83"/>
                <a:gd name="T1" fmla="*/ 196 h 196"/>
                <a:gd name="T2" fmla="*/ 0 w 83"/>
                <a:gd name="T3" fmla="*/ 194 h 196"/>
                <a:gd name="T4" fmla="*/ 0 w 83"/>
                <a:gd name="T5" fmla="*/ 190 h 196"/>
                <a:gd name="T6" fmla="*/ 1 w 83"/>
                <a:gd name="T7" fmla="*/ 184 h 196"/>
                <a:gd name="T8" fmla="*/ 3 w 83"/>
                <a:gd name="T9" fmla="*/ 174 h 196"/>
                <a:gd name="T10" fmla="*/ 6 w 83"/>
                <a:gd name="T11" fmla="*/ 160 h 196"/>
                <a:gd name="T12" fmla="*/ 12 w 83"/>
                <a:gd name="T13" fmla="*/ 141 h 196"/>
                <a:gd name="T14" fmla="*/ 21 w 83"/>
                <a:gd name="T15" fmla="*/ 116 h 196"/>
                <a:gd name="T16" fmla="*/ 35 w 83"/>
                <a:gd name="T17" fmla="*/ 85 h 196"/>
                <a:gd name="T18" fmla="*/ 55 w 83"/>
                <a:gd name="T19" fmla="*/ 47 h 196"/>
                <a:gd name="T20" fmla="*/ 83 w 83"/>
                <a:gd name="T2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6">
                  <a:moveTo>
                    <a:pt x="0" y="196"/>
                  </a:moveTo>
                  <a:lnTo>
                    <a:pt x="0" y="194"/>
                  </a:lnTo>
                  <a:lnTo>
                    <a:pt x="0" y="190"/>
                  </a:lnTo>
                  <a:lnTo>
                    <a:pt x="1" y="184"/>
                  </a:lnTo>
                  <a:lnTo>
                    <a:pt x="3" y="174"/>
                  </a:lnTo>
                  <a:lnTo>
                    <a:pt x="6" y="160"/>
                  </a:lnTo>
                  <a:lnTo>
                    <a:pt x="12" y="141"/>
                  </a:lnTo>
                  <a:lnTo>
                    <a:pt x="21" y="116"/>
                  </a:lnTo>
                  <a:lnTo>
                    <a:pt x="35" y="85"/>
                  </a:lnTo>
                  <a:lnTo>
                    <a:pt x="55" y="47"/>
                  </a:lnTo>
                  <a:lnTo>
                    <a:pt x="83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9">
              <a:extLst>
                <a:ext uri="{FF2B5EF4-FFF2-40B4-BE49-F238E27FC236}">
                  <a16:creationId xmlns:a16="http://schemas.microsoft.com/office/drawing/2014/main" id="{C6C7E6F0-7C76-4416-BCDF-4CDE9B624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242" y="2236593"/>
              <a:ext cx="981213" cy="2037854"/>
            </a:xfrm>
            <a:custGeom>
              <a:avLst/>
              <a:gdLst>
                <a:gd name="T0" fmla="*/ 0 w 2913"/>
                <a:gd name="T1" fmla="*/ 352 h 6728"/>
                <a:gd name="T2" fmla="*/ 64 w 2913"/>
                <a:gd name="T3" fmla="*/ 672 h 6728"/>
                <a:gd name="T4" fmla="*/ 0 w 2913"/>
                <a:gd name="T5" fmla="*/ 864 h 6728"/>
                <a:gd name="T6" fmla="*/ 64 w 2913"/>
                <a:gd name="T7" fmla="*/ 1312 h 6728"/>
                <a:gd name="T8" fmla="*/ 32 w 2913"/>
                <a:gd name="T9" fmla="*/ 1408 h 6728"/>
                <a:gd name="T10" fmla="*/ 32 w 2913"/>
                <a:gd name="T11" fmla="*/ 1920 h 6728"/>
                <a:gd name="T12" fmla="*/ 64 w 2913"/>
                <a:gd name="T13" fmla="*/ 2016 h 6728"/>
                <a:gd name="T14" fmla="*/ 0 w 2913"/>
                <a:gd name="T15" fmla="*/ 2464 h 6728"/>
                <a:gd name="T16" fmla="*/ 64 w 2913"/>
                <a:gd name="T17" fmla="*/ 2784 h 6728"/>
                <a:gd name="T18" fmla="*/ 0 w 2913"/>
                <a:gd name="T19" fmla="*/ 2976 h 6728"/>
                <a:gd name="T20" fmla="*/ 64 w 2913"/>
                <a:gd name="T21" fmla="*/ 3424 h 6728"/>
                <a:gd name="T22" fmla="*/ 32 w 2913"/>
                <a:gd name="T23" fmla="*/ 3520 h 6728"/>
                <a:gd name="T24" fmla="*/ 32 w 2913"/>
                <a:gd name="T25" fmla="*/ 4032 h 6728"/>
                <a:gd name="T26" fmla="*/ 64 w 2913"/>
                <a:gd name="T27" fmla="*/ 4128 h 6728"/>
                <a:gd name="T28" fmla="*/ 0 w 2913"/>
                <a:gd name="T29" fmla="*/ 4576 h 6728"/>
                <a:gd name="T30" fmla="*/ 64 w 2913"/>
                <a:gd name="T31" fmla="*/ 4896 h 6728"/>
                <a:gd name="T32" fmla="*/ 0 w 2913"/>
                <a:gd name="T33" fmla="*/ 5088 h 6728"/>
                <a:gd name="T34" fmla="*/ 64 w 2913"/>
                <a:gd name="T35" fmla="*/ 5536 h 6728"/>
                <a:gd name="T36" fmla="*/ 32 w 2913"/>
                <a:gd name="T37" fmla="*/ 5632 h 6728"/>
                <a:gd name="T38" fmla="*/ 32 w 2913"/>
                <a:gd name="T39" fmla="*/ 6144 h 6728"/>
                <a:gd name="T40" fmla="*/ 64 w 2913"/>
                <a:gd name="T41" fmla="*/ 6240 h 6728"/>
                <a:gd name="T42" fmla="*/ 0 w 2913"/>
                <a:gd name="T43" fmla="*/ 6688 h 6728"/>
                <a:gd name="T44" fmla="*/ 344 w 2913"/>
                <a:gd name="T45" fmla="*/ 6664 h 6728"/>
                <a:gd name="T46" fmla="*/ 536 w 2913"/>
                <a:gd name="T47" fmla="*/ 6728 h 6728"/>
                <a:gd name="T48" fmla="*/ 984 w 2913"/>
                <a:gd name="T49" fmla="*/ 6664 h 6728"/>
                <a:gd name="T50" fmla="*/ 1080 w 2913"/>
                <a:gd name="T51" fmla="*/ 6696 h 6728"/>
                <a:gd name="T52" fmla="*/ 1592 w 2913"/>
                <a:gd name="T53" fmla="*/ 6696 h 6728"/>
                <a:gd name="T54" fmla="*/ 1688 w 2913"/>
                <a:gd name="T55" fmla="*/ 6664 h 6728"/>
                <a:gd name="T56" fmla="*/ 2136 w 2913"/>
                <a:gd name="T57" fmla="*/ 6728 h 6728"/>
                <a:gd name="T58" fmla="*/ 2456 w 2913"/>
                <a:gd name="T59" fmla="*/ 6664 h 6728"/>
                <a:gd name="T60" fmla="*/ 2648 w 2913"/>
                <a:gd name="T61" fmla="*/ 6728 h 6728"/>
                <a:gd name="T62" fmla="*/ 2840 w 2913"/>
                <a:gd name="T63" fmla="*/ 6728 h 6728"/>
                <a:gd name="T64" fmla="*/ 2849 w 2913"/>
                <a:gd name="T65" fmla="*/ 6288 h 6728"/>
                <a:gd name="T66" fmla="*/ 2881 w 2913"/>
                <a:gd name="T67" fmla="*/ 6192 h 6728"/>
                <a:gd name="T68" fmla="*/ 2881 w 2913"/>
                <a:gd name="T69" fmla="*/ 5680 h 6728"/>
                <a:gd name="T70" fmla="*/ 2849 w 2913"/>
                <a:gd name="T71" fmla="*/ 5584 h 6728"/>
                <a:gd name="T72" fmla="*/ 2913 w 2913"/>
                <a:gd name="T73" fmla="*/ 5136 h 6728"/>
                <a:gd name="T74" fmla="*/ 2849 w 2913"/>
                <a:gd name="T75" fmla="*/ 4816 h 6728"/>
                <a:gd name="T76" fmla="*/ 2913 w 2913"/>
                <a:gd name="T77" fmla="*/ 4624 h 6728"/>
                <a:gd name="T78" fmla="*/ 2849 w 2913"/>
                <a:gd name="T79" fmla="*/ 4176 h 6728"/>
                <a:gd name="T80" fmla="*/ 2881 w 2913"/>
                <a:gd name="T81" fmla="*/ 4080 h 6728"/>
                <a:gd name="T82" fmla="*/ 2881 w 2913"/>
                <a:gd name="T83" fmla="*/ 3568 h 6728"/>
                <a:gd name="T84" fmla="*/ 2849 w 2913"/>
                <a:gd name="T85" fmla="*/ 3472 h 6728"/>
                <a:gd name="T86" fmla="*/ 2913 w 2913"/>
                <a:gd name="T87" fmla="*/ 3024 h 6728"/>
                <a:gd name="T88" fmla="*/ 2849 w 2913"/>
                <a:gd name="T89" fmla="*/ 2704 h 6728"/>
                <a:gd name="T90" fmla="*/ 2913 w 2913"/>
                <a:gd name="T91" fmla="*/ 2512 h 6728"/>
                <a:gd name="T92" fmla="*/ 2849 w 2913"/>
                <a:gd name="T93" fmla="*/ 2064 h 6728"/>
                <a:gd name="T94" fmla="*/ 2881 w 2913"/>
                <a:gd name="T95" fmla="*/ 1968 h 6728"/>
                <a:gd name="T96" fmla="*/ 2881 w 2913"/>
                <a:gd name="T97" fmla="*/ 1456 h 6728"/>
                <a:gd name="T98" fmla="*/ 2849 w 2913"/>
                <a:gd name="T99" fmla="*/ 1360 h 6728"/>
                <a:gd name="T100" fmla="*/ 2913 w 2913"/>
                <a:gd name="T101" fmla="*/ 912 h 6728"/>
                <a:gd name="T102" fmla="*/ 2849 w 2913"/>
                <a:gd name="T103" fmla="*/ 592 h 6728"/>
                <a:gd name="T104" fmla="*/ 2913 w 2913"/>
                <a:gd name="T105" fmla="*/ 400 h 6728"/>
                <a:gd name="T106" fmla="*/ 2801 w 2913"/>
                <a:gd name="T107" fmla="*/ 64 h 6728"/>
                <a:gd name="T108" fmla="*/ 2705 w 2913"/>
                <a:gd name="T109" fmla="*/ 32 h 6728"/>
                <a:gd name="T110" fmla="*/ 2193 w 2913"/>
                <a:gd name="T111" fmla="*/ 32 h 6728"/>
                <a:gd name="T112" fmla="*/ 2097 w 2913"/>
                <a:gd name="T113" fmla="*/ 64 h 6728"/>
                <a:gd name="T114" fmla="*/ 1649 w 2913"/>
                <a:gd name="T115" fmla="*/ 0 h 6728"/>
                <a:gd name="T116" fmla="*/ 1329 w 2913"/>
                <a:gd name="T117" fmla="*/ 64 h 6728"/>
                <a:gd name="T118" fmla="*/ 1137 w 2913"/>
                <a:gd name="T119" fmla="*/ 0 h 6728"/>
                <a:gd name="T120" fmla="*/ 689 w 2913"/>
                <a:gd name="T121" fmla="*/ 64 h 6728"/>
                <a:gd name="T122" fmla="*/ 593 w 2913"/>
                <a:gd name="T123" fmla="*/ 32 h 6728"/>
                <a:gd name="T124" fmla="*/ 81 w 2913"/>
                <a:gd name="T125" fmla="*/ 32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13" h="6728">
                  <a:moveTo>
                    <a:pt x="64" y="96"/>
                  </a:moveTo>
                  <a:lnTo>
                    <a:pt x="64" y="160"/>
                  </a:lnTo>
                  <a:cubicBezTo>
                    <a:pt x="64" y="178"/>
                    <a:pt x="50" y="192"/>
                    <a:pt x="32" y="192"/>
                  </a:cubicBezTo>
                  <a:cubicBezTo>
                    <a:pt x="15" y="192"/>
                    <a:pt x="0" y="178"/>
                    <a:pt x="0" y="160"/>
                  </a:cubicBezTo>
                  <a:lnTo>
                    <a:pt x="0" y="96"/>
                  </a:lnTo>
                  <a:cubicBezTo>
                    <a:pt x="0" y="78"/>
                    <a:pt x="15" y="64"/>
                    <a:pt x="32" y="64"/>
                  </a:cubicBezTo>
                  <a:cubicBezTo>
                    <a:pt x="50" y="64"/>
                    <a:pt x="64" y="78"/>
                    <a:pt x="64" y="96"/>
                  </a:cubicBezTo>
                  <a:close/>
                  <a:moveTo>
                    <a:pt x="64" y="288"/>
                  </a:moveTo>
                  <a:lnTo>
                    <a:pt x="64" y="352"/>
                  </a:lnTo>
                  <a:cubicBezTo>
                    <a:pt x="64" y="370"/>
                    <a:pt x="50" y="384"/>
                    <a:pt x="32" y="384"/>
                  </a:cubicBezTo>
                  <a:cubicBezTo>
                    <a:pt x="15" y="384"/>
                    <a:pt x="0" y="370"/>
                    <a:pt x="0" y="352"/>
                  </a:cubicBezTo>
                  <a:lnTo>
                    <a:pt x="0" y="288"/>
                  </a:lnTo>
                  <a:cubicBezTo>
                    <a:pt x="0" y="270"/>
                    <a:pt x="15" y="256"/>
                    <a:pt x="32" y="256"/>
                  </a:cubicBezTo>
                  <a:cubicBezTo>
                    <a:pt x="50" y="256"/>
                    <a:pt x="64" y="270"/>
                    <a:pt x="64" y="288"/>
                  </a:cubicBezTo>
                  <a:close/>
                  <a:moveTo>
                    <a:pt x="64" y="480"/>
                  </a:moveTo>
                  <a:lnTo>
                    <a:pt x="64" y="544"/>
                  </a:lnTo>
                  <a:cubicBezTo>
                    <a:pt x="64" y="562"/>
                    <a:pt x="50" y="576"/>
                    <a:pt x="32" y="576"/>
                  </a:cubicBezTo>
                  <a:cubicBezTo>
                    <a:pt x="15" y="576"/>
                    <a:pt x="0" y="562"/>
                    <a:pt x="0" y="544"/>
                  </a:cubicBezTo>
                  <a:lnTo>
                    <a:pt x="0" y="480"/>
                  </a:lnTo>
                  <a:cubicBezTo>
                    <a:pt x="0" y="462"/>
                    <a:pt x="15" y="448"/>
                    <a:pt x="32" y="448"/>
                  </a:cubicBezTo>
                  <a:cubicBezTo>
                    <a:pt x="50" y="448"/>
                    <a:pt x="64" y="462"/>
                    <a:pt x="64" y="480"/>
                  </a:cubicBezTo>
                  <a:close/>
                  <a:moveTo>
                    <a:pt x="64" y="672"/>
                  </a:moveTo>
                  <a:lnTo>
                    <a:pt x="64" y="736"/>
                  </a:lnTo>
                  <a:cubicBezTo>
                    <a:pt x="64" y="754"/>
                    <a:pt x="50" y="768"/>
                    <a:pt x="32" y="768"/>
                  </a:cubicBezTo>
                  <a:cubicBezTo>
                    <a:pt x="15" y="768"/>
                    <a:pt x="0" y="754"/>
                    <a:pt x="0" y="736"/>
                  </a:cubicBezTo>
                  <a:lnTo>
                    <a:pt x="0" y="672"/>
                  </a:lnTo>
                  <a:cubicBezTo>
                    <a:pt x="0" y="654"/>
                    <a:pt x="15" y="640"/>
                    <a:pt x="32" y="640"/>
                  </a:cubicBezTo>
                  <a:cubicBezTo>
                    <a:pt x="50" y="640"/>
                    <a:pt x="64" y="654"/>
                    <a:pt x="64" y="672"/>
                  </a:cubicBezTo>
                  <a:close/>
                  <a:moveTo>
                    <a:pt x="64" y="864"/>
                  </a:moveTo>
                  <a:lnTo>
                    <a:pt x="64" y="928"/>
                  </a:lnTo>
                  <a:cubicBezTo>
                    <a:pt x="64" y="946"/>
                    <a:pt x="50" y="960"/>
                    <a:pt x="32" y="960"/>
                  </a:cubicBezTo>
                  <a:cubicBezTo>
                    <a:pt x="15" y="960"/>
                    <a:pt x="0" y="946"/>
                    <a:pt x="0" y="928"/>
                  </a:cubicBezTo>
                  <a:lnTo>
                    <a:pt x="0" y="864"/>
                  </a:lnTo>
                  <a:cubicBezTo>
                    <a:pt x="0" y="846"/>
                    <a:pt x="15" y="832"/>
                    <a:pt x="32" y="832"/>
                  </a:cubicBezTo>
                  <a:cubicBezTo>
                    <a:pt x="50" y="832"/>
                    <a:pt x="64" y="846"/>
                    <a:pt x="64" y="864"/>
                  </a:cubicBezTo>
                  <a:close/>
                  <a:moveTo>
                    <a:pt x="64" y="1056"/>
                  </a:moveTo>
                  <a:lnTo>
                    <a:pt x="64" y="1120"/>
                  </a:lnTo>
                  <a:cubicBezTo>
                    <a:pt x="64" y="1138"/>
                    <a:pt x="50" y="1152"/>
                    <a:pt x="32" y="1152"/>
                  </a:cubicBezTo>
                  <a:cubicBezTo>
                    <a:pt x="15" y="1152"/>
                    <a:pt x="0" y="1138"/>
                    <a:pt x="0" y="1120"/>
                  </a:cubicBezTo>
                  <a:lnTo>
                    <a:pt x="0" y="1056"/>
                  </a:lnTo>
                  <a:cubicBezTo>
                    <a:pt x="0" y="1038"/>
                    <a:pt x="15" y="1024"/>
                    <a:pt x="32" y="1024"/>
                  </a:cubicBezTo>
                  <a:cubicBezTo>
                    <a:pt x="50" y="1024"/>
                    <a:pt x="64" y="1038"/>
                    <a:pt x="64" y="1056"/>
                  </a:cubicBezTo>
                  <a:close/>
                  <a:moveTo>
                    <a:pt x="64" y="1248"/>
                  </a:moveTo>
                  <a:lnTo>
                    <a:pt x="64" y="1312"/>
                  </a:lnTo>
                  <a:cubicBezTo>
                    <a:pt x="64" y="1330"/>
                    <a:pt x="50" y="1344"/>
                    <a:pt x="32" y="1344"/>
                  </a:cubicBezTo>
                  <a:cubicBezTo>
                    <a:pt x="15" y="1344"/>
                    <a:pt x="0" y="1330"/>
                    <a:pt x="0" y="1312"/>
                  </a:cubicBezTo>
                  <a:lnTo>
                    <a:pt x="0" y="1248"/>
                  </a:lnTo>
                  <a:cubicBezTo>
                    <a:pt x="0" y="1230"/>
                    <a:pt x="15" y="1216"/>
                    <a:pt x="32" y="1216"/>
                  </a:cubicBezTo>
                  <a:cubicBezTo>
                    <a:pt x="50" y="1216"/>
                    <a:pt x="64" y="1230"/>
                    <a:pt x="64" y="1248"/>
                  </a:cubicBezTo>
                  <a:close/>
                  <a:moveTo>
                    <a:pt x="64" y="1440"/>
                  </a:moveTo>
                  <a:lnTo>
                    <a:pt x="64" y="1504"/>
                  </a:lnTo>
                  <a:cubicBezTo>
                    <a:pt x="64" y="1522"/>
                    <a:pt x="50" y="1536"/>
                    <a:pt x="32" y="1536"/>
                  </a:cubicBezTo>
                  <a:cubicBezTo>
                    <a:pt x="15" y="1536"/>
                    <a:pt x="0" y="1522"/>
                    <a:pt x="0" y="1504"/>
                  </a:cubicBezTo>
                  <a:lnTo>
                    <a:pt x="0" y="1440"/>
                  </a:lnTo>
                  <a:cubicBezTo>
                    <a:pt x="0" y="1422"/>
                    <a:pt x="15" y="1408"/>
                    <a:pt x="32" y="1408"/>
                  </a:cubicBezTo>
                  <a:cubicBezTo>
                    <a:pt x="50" y="1408"/>
                    <a:pt x="64" y="1422"/>
                    <a:pt x="64" y="1440"/>
                  </a:cubicBezTo>
                  <a:close/>
                  <a:moveTo>
                    <a:pt x="64" y="1632"/>
                  </a:moveTo>
                  <a:lnTo>
                    <a:pt x="64" y="1696"/>
                  </a:lnTo>
                  <a:cubicBezTo>
                    <a:pt x="64" y="1714"/>
                    <a:pt x="50" y="1728"/>
                    <a:pt x="32" y="1728"/>
                  </a:cubicBezTo>
                  <a:cubicBezTo>
                    <a:pt x="15" y="1728"/>
                    <a:pt x="0" y="1714"/>
                    <a:pt x="0" y="1696"/>
                  </a:cubicBezTo>
                  <a:lnTo>
                    <a:pt x="0" y="1632"/>
                  </a:lnTo>
                  <a:cubicBezTo>
                    <a:pt x="0" y="1614"/>
                    <a:pt x="15" y="1600"/>
                    <a:pt x="32" y="1600"/>
                  </a:cubicBezTo>
                  <a:cubicBezTo>
                    <a:pt x="50" y="1600"/>
                    <a:pt x="64" y="1614"/>
                    <a:pt x="64" y="1632"/>
                  </a:cubicBezTo>
                  <a:close/>
                  <a:moveTo>
                    <a:pt x="64" y="1824"/>
                  </a:moveTo>
                  <a:lnTo>
                    <a:pt x="64" y="1888"/>
                  </a:lnTo>
                  <a:cubicBezTo>
                    <a:pt x="64" y="1906"/>
                    <a:pt x="50" y="1920"/>
                    <a:pt x="32" y="1920"/>
                  </a:cubicBezTo>
                  <a:cubicBezTo>
                    <a:pt x="15" y="1920"/>
                    <a:pt x="0" y="1906"/>
                    <a:pt x="0" y="1888"/>
                  </a:cubicBezTo>
                  <a:lnTo>
                    <a:pt x="0" y="1824"/>
                  </a:lnTo>
                  <a:cubicBezTo>
                    <a:pt x="0" y="1806"/>
                    <a:pt x="15" y="1792"/>
                    <a:pt x="32" y="1792"/>
                  </a:cubicBezTo>
                  <a:cubicBezTo>
                    <a:pt x="50" y="1792"/>
                    <a:pt x="64" y="1806"/>
                    <a:pt x="64" y="1824"/>
                  </a:cubicBezTo>
                  <a:close/>
                  <a:moveTo>
                    <a:pt x="64" y="2016"/>
                  </a:moveTo>
                  <a:lnTo>
                    <a:pt x="64" y="2080"/>
                  </a:lnTo>
                  <a:cubicBezTo>
                    <a:pt x="64" y="2098"/>
                    <a:pt x="50" y="2112"/>
                    <a:pt x="32" y="2112"/>
                  </a:cubicBezTo>
                  <a:cubicBezTo>
                    <a:pt x="15" y="2112"/>
                    <a:pt x="0" y="2098"/>
                    <a:pt x="0" y="2080"/>
                  </a:cubicBezTo>
                  <a:lnTo>
                    <a:pt x="0" y="2016"/>
                  </a:lnTo>
                  <a:cubicBezTo>
                    <a:pt x="0" y="1998"/>
                    <a:pt x="15" y="1984"/>
                    <a:pt x="32" y="1984"/>
                  </a:cubicBezTo>
                  <a:cubicBezTo>
                    <a:pt x="50" y="1984"/>
                    <a:pt x="64" y="1998"/>
                    <a:pt x="64" y="2016"/>
                  </a:cubicBezTo>
                  <a:close/>
                  <a:moveTo>
                    <a:pt x="64" y="2208"/>
                  </a:moveTo>
                  <a:lnTo>
                    <a:pt x="64" y="2272"/>
                  </a:lnTo>
                  <a:cubicBezTo>
                    <a:pt x="64" y="2290"/>
                    <a:pt x="50" y="2304"/>
                    <a:pt x="32" y="2304"/>
                  </a:cubicBezTo>
                  <a:cubicBezTo>
                    <a:pt x="15" y="2304"/>
                    <a:pt x="0" y="2290"/>
                    <a:pt x="0" y="2272"/>
                  </a:cubicBezTo>
                  <a:lnTo>
                    <a:pt x="0" y="2208"/>
                  </a:lnTo>
                  <a:cubicBezTo>
                    <a:pt x="0" y="2190"/>
                    <a:pt x="15" y="2176"/>
                    <a:pt x="32" y="2176"/>
                  </a:cubicBezTo>
                  <a:cubicBezTo>
                    <a:pt x="50" y="2176"/>
                    <a:pt x="64" y="2190"/>
                    <a:pt x="64" y="2208"/>
                  </a:cubicBezTo>
                  <a:close/>
                  <a:moveTo>
                    <a:pt x="64" y="2400"/>
                  </a:moveTo>
                  <a:lnTo>
                    <a:pt x="64" y="2464"/>
                  </a:lnTo>
                  <a:cubicBezTo>
                    <a:pt x="64" y="2482"/>
                    <a:pt x="50" y="2496"/>
                    <a:pt x="32" y="2496"/>
                  </a:cubicBezTo>
                  <a:cubicBezTo>
                    <a:pt x="15" y="2496"/>
                    <a:pt x="0" y="2482"/>
                    <a:pt x="0" y="2464"/>
                  </a:cubicBezTo>
                  <a:lnTo>
                    <a:pt x="0" y="2400"/>
                  </a:lnTo>
                  <a:cubicBezTo>
                    <a:pt x="0" y="2382"/>
                    <a:pt x="15" y="2368"/>
                    <a:pt x="32" y="2368"/>
                  </a:cubicBezTo>
                  <a:cubicBezTo>
                    <a:pt x="50" y="2368"/>
                    <a:pt x="64" y="2382"/>
                    <a:pt x="64" y="2400"/>
                  </a:cubicBezTo>
                  <a:close/>
                  <a:moveTo>
                    <a:pt x="64" y="2592"/>
                  </a:moveTo>
                  <a:lnTo>
                    <a:pt x="64" y="2656"/>
                  </a:lnTo>
                  <a:cubicBezTo>
                    <a:pt x="64" y="2674"/>
                    <a:pt x="50" y="2688"/>
                    <a:pt x="32" y="2688"/>
                  </a:cubicBezTo>
                  <a:cubicBezTo>
                    <a:pt x="15" y="2688"/>
                    <a:pt x="0" y="2674"/>
                    <a:pt x="0" y="2656"/>
                  </a:cubicBezTo>
                  <a:lnTo>
                    <a:pt x="0" y="2592"/>
                  </a:lnTo>
                  <a:cubicBezTo>
                    <a:pt x="0" y="2574"/>
                    <a:pt x="15" y="2560"/>
                    <a:pt x="32" y="2560"/>
                  </a:cubicBezTo>
                  <a:cubicBezTo>
                    <a:pt x="50" y="2560"/>
                    <a:pt x="64" y="2574"/>
                    <a:pt x="64" y="2592"/>
                  </a:cubicBezTo>
                  <a:close/>
                  <a:moveTo>
                    <a:pt x="64" y="2784"/>
                  </a:moveTo>
                  <a:lnTo>
                    <a:pt x="64" y="2848"/>
                  </a:lnTo>
                  <a:cubicBezTo>
                    <a:pt x="64" y="2866"/>
                    <a:pt x="50" y="2880"/>
                    <a:pt x="32" y="2880"/>
                  </a:cubicBezTo>
                  <a:cubicBezTo>
                    <a:pt x="15" y="2880"/>
                    <a:pt x="0" y="2866"/>
                    <a:pt x="0" y="2848"/>
                  </a:cubicBezTo>
                  <a:lnTo>
                    <a:pt x="0" y="2784"/>
                  </a:lnTo>
                  <a:cubicBezTo>
                    <a:pt x="0" y="2766"/>
                    <a:pt x="15" y="2752"/>
                    <a:pt x="32" y="2752"/>
                  </a:cubicBezTo>
                  <a:cubicBezTo>
                    <a:pt x="50" y="2752"/>
                    <a:pt x="64" y="2766"/>
                    <a:pt x="64" y="2784"/>
                  </a:cubicBezTo>
                  <a:close/>
                  <a:moveTo>
                    <a:pt x="64" y="2976"/>
                  </a:moveTo>
                  <a:lnTo>
                    <a:pt x="64" y="3040"/>
                  </a:lnTo>
                  <a:cubicBezTo>
                    <a:pt x="64" y="3058"/>
                    <a:pt x="50" y="3072"/>
                    <a:pt x="32" y="3072"/>
                  </a:cubicBezTo>
                  <a:cubicBezTo>
                    <a:pt x="15" y="3072"/>
                    <a:pt x="0" y="3058"/>
                    <a:pt x="0" y="3040"/>
                  </a:cubicBezTo>
                  <a:lnTo>
                    <a:pt x="0" y="2976"/>
                  </a:lnTo>
                  <a:cubicBezTo>
                    <a:pt x="0" y="2958"/>
                    <a:pt x="15" y="2944"/>
                    <a:pt x="32" y="2944"/>
                  </a:cubicBezTo>
                  <a:cubicBezTo>
                    <a:pt x="50" y="2944"/>
                    <a:pt x="64" y="2958"/>
                    <a:pt x="64" y="2976"/>
                  </a:cubicBezTo>
                  <a:close/>
                  <a:moveTo>
                    <a:pt x="64" y="3168"/>
                  </a:moveTo>
                  <a:lnTo>
                    <a:pt x="64" y="3232"/>
                  </a:lnTo>
                  <a:cubicBezTo>
                    <a:pt x="64" y="3250"/>
                    <a:pt x="50" y="3264"/>
                    <a:pt x="32" y="3264"/>
                  </a:cubicBezTo>
                  <a:cubicBezTo>
                    <a:pt x="15" y="3264"/>
                    <a:pt x="0" y="3250"/>
                    <a:pt x="0" y="3232"/>
                  </a:cubicBezTo>
                  <a:lnTo>
                    <a:pt x="0" y="3168"/>
                  </a:lnTo>
                  <a:cubicBezTo>
                    <a:pt x="0" y="3150"/>
                    <a:pt x="15" y="3136"/>
                    <a:pt x="32" y="3136"/>
                  </a:cubicBezTo>
                  <a:cubicBezTo>
                    <a:pt x="50" y="3136"/>
                    <a:pt x="64" y="3150"/>
                    <a:pt x="64" y="3168"/>
                  </a:cubicBezTo>
                  <a:close/>
                  <a:moveTo>
                    <a:pt x="64" y="3360"/>
                  </a:moveTo>
                  <a:lnTo>
                    <a:pt x="64" y="3424"/>
                  </a:lnTo>
                  <a:cubicBezTo>
                    <a:pt x="64" y="3442"/>
                    <a:pt x="50" y="3456"/>
                    <a:pt x="32" y="3456"/>
                  </a:cubicBezTo>
                  <a:cubicBezTo>
                    <a:pt x="15" y="3456"/>
                    <a:pt x="0" y="3442"/>
                    <a:pt x="0" y="3424"/>
                  </a:cubicBezTo>
                  <a:lnTo>
                    <a:pt x="0" y="3360"/>
                  </a:lnTo>
                  <a:cubicBezTo>
                    <a:pt x="0" y="3342"/>
                    <a:pt x="15" y="3328"/>
                    <a:pt x="32" y="3328"/>
                  </a:cubicBezTo>
                  <a:cubicBezTo>
                    <a:pt x="50" y="3328"/>
                    <a:pt x="64" y="3342"/>
                    <a:pt x="64" y="3360"/>
                  </a:cubicBezTo>
                  <a:close/>
                  <a:moveTo>
                    <a:pt x="64" y="3552"/>
                  </a:moveTo>
                  <a:lnTo>
                    <a:pt x="64" y="3616"/>
                  </a:lnTo>
                  <a:cubicBezTo>
                    <a:pt x="64" y="3634"/>
                    <a:pt x="50" y="3648"/>
                    <a:pt x="32" y="3648"/>
                  </a:cubicBezTo>
                  <a:cubicBezTo>
                    <a:pt x="15" y="3648"/>
                    <a:pt x="0" y="3634"/>
                    <a:pt x="0" y="3616"/>
                  </a:cubicBezTo>
                  <a:lnTo>
                    <a:pt x="0" y="3552"/>
                  </a:lnTo>
                  <a:cubicBezTo>
                    <a:pt x="0" y="3534"/>
                    <a:pt x="15" y="3520"/>
                    <a:pt x="32" y="3520"/>
                  </a:cubicBezTo>
                  <a:cubicBezTo>
                    <a:pt x="50" y="3520"/>
                    <a:pt x="64" y="3534"/>
                    <a:pt x="64" y="3552"/>
                  </a:cubicBezTo>
                  <a:close/>
                  <a:moveTo>
                    <a:pt x="64" y="3744"/>
                  </a:moveTo>
                  <a:lnTo>
                    <a:pt x="64" y="3808"/>
                  </a:lnTo>
                  <a:cubicBezTo>
                    <a:pt x="64" y="3826"/>
                    <a:pt x="50" y="3840"/>
                    <a:pt x="32" y="3840"/>
                  </a:cubicBezTo>
                  <a:cubicBezTo>
                    <a:pt x="15" y="3840"/>
                    <a:pt x="0" y="3826"/>
                    <a:pt x="0" y="3808"/>
                  </a:cubicBezTo>
                  <a:lnTo>
                    <a:pt x="0" y="3744"/>
                  </a:lnTo>
                  <a:cubicBezTo>
                    <a:pt x="0" y="3726"/>
                    <a:pt x="15" y="3712"/>
                    <a:pt x="32" y="3712"/>
                  </a:cubicBezTo>
                  <a:cubicBezTo>
                    <a:pt x="50" y="3712"/>
                    <a:pt x="64" y="3726"/>
                    <a:pt x="64" y="3744"/>
                  </a:cubicBezTo>
                  <a:close/>
                  <a:moveTo>
                    <a:pt x="64" y="3936"/>
                  </a:moveTo>
                  <a:lnTo>
                    <a:pt x="64" y="4000"/>
                  </a:lnTo>
                  <a:cubicBezTo>
                    <a:pt x="64" y="4018"/>
                    <a:pt x="50" y="4032"/>
                    <a:pt x="32" y="4032"/>
                  </a:cubicBezTo>
                  <a:cubicBezTo>
                    <a:pt x="15" y="4032"/>
                    <a:pt x="0" y="4018"/>
                    <a:pt x="0" y="4000"/>
                  </a:cubicBezTo>
                  <a:lnTo>
                    <a:pt x="0" y="3936"/>
                  </a:lnTo>
                  <a:cubicBezTo>
                    <a:pt x="0" y="3918"/>
                    <a:pt x="15" y="3904"/>
                    <a:pt x="32" y="3904"/>
                  </a:cubicBezTo>
                  <a:cubicBezTo>
                    <a:pt x="50" y="3904"/>
                    <a:pt x="64" y="3918"/>
                    <a:pt x="64" y="3936"/>
                  </a:cubicBezTo>
                  <a:close/>
                  <a:moveTo>
                    <a:pt x="64" y="4128"/>
                  </a:moveTo>
                  <a:lnTo>
                    <a:pt x="64" y="4192"/>
                  </a:lnTo>
                  <a:cubicBezTo>
                    <a:pt x="64" y="4210"/>
                    <a:pt x="50" y="4224"/>
                    <a:pt x="32" y="4224"/>
                  </a:cubicBezTo>
                  <a:cubicBezTo>
                    <a:pt x="15" y="4224"/>
                    <a:pt x="0" y="4210"/>
                    <a:pt x="0" y="4192"/>
                  </a:cubicBezTo>
                  <a:lnTo>
                    <a:pt x="0" y="4128"/>
                  </a:lnTo>
                  <a:cubicBezTo>
                    <a:pt x="0" y="4110"/>
                    <a:pt x="15" y="4096"/>
                    <a:pt x="32" y="4096"/>
                  </a:cubicBezTo>
                  <a:cubicBezTo>
                    <a:pt x="50" y="4096"/>
                    <a:pt x="64" y="4110"/>
                    <a:pt x="64" y="4128"/>
                  </a:cubicBezTo>
                  <a:close/>
                  <a:moveTo>
                    <a:pt x="64" y="4320"/>
                  </a:moveTo>
                  <a:lnTo>
                    <a:pt x="64" y="4384"/>
                  </a:lnTo>
                  <a:cubicBezTo>
                    <a:pt x="64" y="4402"/>
                    <a:pt x="50" y="4416"/>
                    <a:pt x="32" y="4416"/>
                  </a:cubicBezTo>
                  <a:cubicBezTo>
                    <a:pt x="15" y="4416"/>
                    <a:pt x="0" y="4402"/>
                    <a:pt x="0" y="4384"/>
                  </a:cubicBezTo>
                  <a:lnTo>
                    <a:pt x="0" y="4320"/>
                  </a:lnTo>
                  <a:cubicBezTo>
                    <a:pt x="0" y="4302"/>
                    <a:pt x="15" y="4288"/>
                    <a:pt x="32" y="4288"/>
                  </a:cubicBezTo>
                  <a:cubicBezTo>
                    <a:pt x="50" y="4288"/>
                    <a:pt x="64" y="4302"/>
                    <a:pt x="64" y="4320"/>
                  </a:cubicBezTo>
                  <a:close/>
                  <a:moveTo>
                    <a:pt x="64" y="4512"/>
                  </a:moveTo>
                  <a:lnTo>
                    <a:pt x="64" y="4576"/>
                  </a:lnTo>
                  <a:cubicBezTo>
                    <a:pt x="64" y="4594"/>
                    <a:pt x="50" y="4608"/>
                    <a:pt x="32" y="4608"/>
                  </a:cubicBezTo>
                  <a:cubicBezTo>
                    <a:pt x="15" y="4608"/>
                    <a:pt x="0" y="4594"/>
                    <a:pt x="0" y="4576"/>
                  </a:cubicBezTo>
                  <a:lnTo>
                    <a:pt x="0" y="4512"/>
                  </a:lnTo>
                  <a:cubicBezTo>
                    <a:pt x="0" y="4494"/>
                    <a:pt x="15" y="4480"/>
                    <a:pt x="32" y="4480"/>
                  </a:cubicBezTo>
                  <a:cubicBezTo>
                    <a:pt x="50" y="4480"/>
                    <a:pt x="64" y="4494"/>
                    <a:pt x="64" y="4512"/>
                  </a:cubicBezTo>
                  <a:close/>
                  <a:moveTo>
                    <a:pt x="64" y="4704"/>
                  </a:moveTo>
                  <a:lnTo>
                    <a:pt x="64" y="4768"/>
                  </a:lnTo>
                  <a:cubicBezTo>
                    <a:pt x="64" y="4786"/>
                    <a:pt x="50" y="4800"/>
                    <a:pt x="32" y="4800"/>
                  </a:cubicBezTo>
                  <a:cubicBezTo>
                    <a:pt x="15" y="4800"/>
                    <a:pt x="0" y="4786"/>
                    <a:pt x="0" y="4768"/>
                  </a:cubicBezTo>
                  <a:lnTo>
                    <a:pt x="0" y="4704"/>
                  </a:lnTo>
                  <a:cubicBezTo>
                    <a:pt x="0" y="4686"/>
                    <a:pt x="15" y="4672"/>
                    <a:pt x="32" y="4672"/>
                  </a:cubicBezTo>
                  <a:cubicBezTo>
                    <a:pt x="50" y="4672"/>
                    <a:pt x="64" y="4686"/>
                    <a:pt x="64" y="4704"/>
                  </a:cubicBezTo>
                  <a:close/>
                  <a:moveTo>
                    <a:pt x="64" y="4896"/>
                  </a:moveTo>
                  <a:lnTo>
                    <a:pt x="64" y="4960"/>
                  </a:lnTo>
                  <a:cubicBezTo>
                    <a:pt x="64" y="4978"/>
                    <a:pt x="50" y="4992"/>
                    <a:pt x="32" y="4992"/>
                  </a:cubicBezTo>
                  <a:cubicBezTo>
                    <a:pt x="15" y="4992"/>
                    <a:pt x="0" y="4978"/>
                    <a:pt x="0" y="4960"/>
                  </a:cubicBezTo>
                  <a:lnTo>
                    <a:pt x="0" y="4896"/>
                  </a:lnTo>
                  <a:cubicBezTo>
                    <a:pt x="0" y="4878"/>
                    <a:pt x="15" y="4864"/>
                    <a:pt x="32" y="4864"/>
                  </a:cubicBezTo>
                  <a:cubicBezTo>
                    <a:pt x="50" y="4864"/>
                    <a:pt x="64" y="4878"/>
                    <a:pt x="64" y="4896"/>
                  </a:cubicBezTo>
                  <a:close/>
                  <a:moveTo>
                    <a:pt x="64" y="5088"/>
                  </a:moveTo>
                  <a:lnTo>
                    <a:pt x="64" y="5152"/>
                  </a:lnTo>
                  <a:cubicBezTo>
                    <a:pt x="64" y="5170"/>
                    <a:pt x="50" y="5184"/>
                    <a:pt x="32" y="5184"/>
                  </a:cubicBezTo>
                  <a:cubicBezTo>
                    <a:pt x="15" y="5184"/>
                    <a:pt x="0" y="5170"/>
                    <a:pt x="0" y="5152"/>
                  </a:cubicBezTo>
                  <a:lnTo>
                    <a:pt x="0" y="5088"/>
                  </a:lnTo>
                  <a:cubicBezTo>
                    <a:pt x="0" y="5070"/>
                    <a:pt x="15" y="5056"/>
                    <a:pt x="32" y="5056"/>
                  </a:cubicBezTo>
                  <a:cubicBezTo>
                    <a:pt x="50" y="5056"/>
                    <a:pt x="64" y="5070"/>
                    <a:pt x="64" y="5088"/>
                  </a:cubicBezTo>
                  <a:close/>
                  <a:moveTo>
                    <a:pt x="64" y="5280"/>
                  </a:moveTo>
                  <a:lnTo>
                    <a:pt x="64" y="5344"/>
                  </a:lnTo>
                  <a:cubicBezTo>
                    <a:pt x="64" y="5362"/>
                    <a:pt x="50" y="5376"/>
                    <a:pt x="32" y="5376"/>
                  </a:cubicBezTo>
                  <a:cubicBezTo>
                    <a:pt x="15" y="5376"/>
                    <a:pt x="0" y="5362"/>
                    <a:pt x="0" y="5344"/>
                  </a:cubicBezTo>
                  <a:lnTo>
                    <a:pt x="0" y="5280"/>
                  </a:lnTo>
                  <a:cubicBezTo>
                    <a:pt x="0" y="5262"/>
                    <a:pt x="15" y="5248"/>
                    <a:pt x="32" y="5248"/>
                  </a:cubicBezTo>
                  <a:cubicBezTo>
                    <a:pt x="50" y="5248"/>
                    <a:pt x="64" y="5262"/>
                    <a:pt x="64" y="5280"/>
                  </a:cubicBezTo>
                  <a:close/>
                  <a:moveTo>
                    <a:pt x="64" y="5472"/>
                  </a:moveTo>
                  <a:lnTo>
                    <a:pt x="64" y="5536"/>
                  </a:lnTo>
                  <a:cubicBezTo>
                    <a:pt x="64" y="5554"/>
                    <a:pt x="50" y="5568"/>
                    <a:pt x="32" y="5568"/>
                  </a:cubicBezTo>
                  <a:cubicBezTo>
                    <a:pt x="15" y="5568"/>
                    <a:pt x="0" y="5554"/>
                    <a:pt x="0" y="5536"/>
                  </a:cubicBezTo>
                  <a:lnTo>
                    <a:pt x="0" y="5472"/>
                  </a:lnTo>
                  <a:cubicBezTo>
                    <a:pt x="0" y="5454"/>
                    <a:pt x="15" y="5440"/>
                    <a:pt x="32" y="5440"/>
                  </a:cubicBezTo>
                  <a:cubicBezTo>
                    <a:pt x="50" y="5440"/>
                    <a:pt x="64" y="5454"/>
                    <a:pt x="64" y="5472"/>
                  </a:cubicBezTo>
                  <a:close/>
                  <a:moveTo>
                    <a:pt x="64" y="5664"/>
                  </a:moveTo>
                  <a:lnTo>
                    <a:pt x="64" y="5728"/>
                  </a:lnTo>
                  <a:cubicBezTo>
                    <a:pt x="64" y="5746"/>
                    <a:pt x="50" y="5760"/>
                    <a:pt x="32" y="5760"/>
                  </a:cubicBezTo>
                  <a:cubicBezTo>
                    <a:pt x="15" y="5760"/>
                    <a:pt x="0" y="5746"/>
                    <a:pt x="0" y="5728"/>
                  </a:cubicBezTo>
                  <a:lnTo>
                    <a:pt x="0" y="5664"/>
                  </a:lnTo>
                  <a:cubicBezTo>
                    <a:pt x="0" y="5646"/>
                    <a:pt x="15" y="5632"/>
                    <a:pt x="32" y="5632"/>
                  </a:cubicBezTo>
                  <a:cubicBezTo>
                    <a:pt x="50" y="5632"/>
                    <a:pt x="64" y="5646"/>
                    <a:pt x="64" y="5664"/>
                  </a:cubicBezTo>
                  <a:close/>
                  <a:moveTo>
                    <a:pt x="64" y="5856"/>
                  </a:moveTo>
                  <a:lnTo>
                    <a:pt x="64" y="5920"/>
                  </a:lnTo>
                  <a:cubicBezTo>
                    <a:pt x="64" y="5938"/>
                    <a:pt x="50" y="5952"/>
                    <a:pt x="32" y="5952"/>
                  </a:cubicBezTo>
                  <a:cubicBezTo>
                    <a:pt x="15" y="5952"/>
                    <a:pt x="0" y="5938"/>
                    <a:pt x="0" y="5920"/>
                  </a:cubicBezTo>
                  <a:lnTo>
                    <a:pt x="0" y="5856"/>
                  </a:lnTo>
                  <a:cubicBezTo>
                    <a:pt x="0" y="5838"/>
                    <a:pt x="15" y="5824"/>
                    <a:pt x="32" y="5824"/>
                  </a:cubicBezTo>
                  <a:cubicBezTo>
                    <a:pt x="50" y="5824"/>
                    <a:pt x="64" y="5838"/>
                    <a:pt x="64" y="5856"/>
                  </a:cubicBezTo>
                  <a:close/>
                  <a:moveTo>
                    <a:pt x="64" y="6048"/>
                  </a:moveTo>
                  <a:lnTo>
                    <a:pt x="64" y="6112"/>
                  </a:lnTo>
                  <a:cubicBezTo>
                    <a:pt x="64" y="6130"/>
                    <a:pt x="50" y="6144"/>
                    <a:pt x="32" y="6144"/>
                  </a:cubicBezTo>
                  <a:cubicBezTo>
                    <a:pt x="15" y="6144"/>
                    <a:pt x="0" y="6130"/>
                    <a:pt x="0" y="6112"/>
                  </a:cubicBezTo>
                  <a:lnTo>
                    <a:pt x="0" y="6048"/>
                  </a:lnTo>
                  <a:cubicBezTo>
                    <a:pt x="0" y="6030"/>
                    <a:pt x="15" y="6016"/>
                    <a:pt x="32" y="6016"/>
                  </a:cubicBezTo>
                  <a:cubicBezTo>
                    <a:pt x="50" y="6016"/>
                    <a:pt x="64" y="6030"/>
                    <a:pt x="64" y="6048"/>
                  </a:cubicBezTo>
                  <a:close/>
                  <a:moveTo>
                    <a:pt x="64" y="6240"/>
                  </a:moveTo>
                  <a:lnTo>
                    <a:pt x="64" y="6304"/>
                  </a:lnTo>
                  <a:cubicBezTo>
                    <a:pt x="64" y="6322"/>
                    <a:pt x="50" y="6336"/>
                    <a:pt x="32" y="6336"/>
                  </a:cubicBezTo>
                  <a:cubicBezTo>
                    <a:pt x="15" y="6336"/>
                    <a:pt x="0" y="6322"/>
                    <a:pt x="0" y="6304"/>
                  </a:cubicBezTo>
                  <a:lnTo>
                    <a:pt x="0" y="6240"/>
                  </a:lnTo>
                  <a:cubicBezTo>
                    <a:pt x="0" y="6222"/>
                    <a:pt x="15" y="6208"/>
                    <a:pt x="32" y="6208"/>
                  </a:cubicBezTo>
                  <a:cubicBezTo>
                    <a:pt x="50" y="6208"/>
                    <a:pt x="64" y="6222"/>
                    <a:pt x="64" y="6240"/>
                  </a:cubicBezTo>
                  <a:close/>
                  <a:moveTo>
                    <a:pt x="64" y="6432"/>
                  </a:moveTo>
                  <a:lnTo>
                    <a:pt x="64" y="6496"/>
                  </a:lnTo>
                  <a:cubicBezTo>
                    <a:pt x="64" y="6514"/>
                    <a:pt x="50" y="6528"/>
                    <a:pt x="32" y="6528"/>
                  </a:cubicBezTo>
                  <a:cubicBezTo>
                    <a:pt x="15" y="6528"/>
                    <a:pt x="0" y="6514"/>
                    <a:pt x="0" y="6496"/>
                  </a:cubicBezTo>
                  <a:lnTo>
                    <a:pt x="0" y="6432"/>
                  </a:lnTo>
                  <a:cubicBezTo>
                    <a:pt x="0" y="6414"/>
                    <a:pt x="15" y="6400"/>
                    <a:pt x="32" y="6400"/>
                  </a:cubicBezTo>
                  <a:cubicBezTo>
                    <a:pt x="50" y="6400"/>
                    <a:pt x="64" y="6414"/>
                    <a:pt x="64" y="6432"/>
                  </a:cubicBezTo>
                  <a:close/>
                  <a:moveTo>
                    <a:pt x="64" y="6624"/>
                  </a:moveTo>
                  <a:lnTo>
                    <a:pt x="64" y="6688"/>
                  </a:lnTo>
                  <a:cubicBezTo>
                    <a:pt x="64" y="6706"/>
                    <a:pt x="50" y="6720"/>
                    <a:pt x="32" y="6720"/>
                  </a:cubicBezTo>
                  <a:cubicBezTo>
                    <a:pt x="15" y="6720"/>
                    <a:pt x="0" y="6706"/>
                    <a:pt x="0" y="6688"/>
                  </a:cubicBezTo>
                  <a:lnTo>
                    <a:pt x="0" y="6624"/>
                  </a:lnTo>
                  <a:cubicBezTo>
                    <a:pt x="0" y="6606"/>
                    <a:pt x="15" y="6592"/>
                    <a:pt x="32" y="6592"/>
                  </a:cubicBezTo>
                  <a:cubicBezTo>
                    <a:pt x="50" y="6592"/>
                    <a:pt x="64" y="6606"/>
                    <a:pt x="64" y="6624"/>
                  </a:cubicBezTo>
                  <a:close/>
                  <a:moveTo>
                    <a:pt x="152" y="6664"/>
                  </a:moveTo>
                  <a:lnTo>
                    <a:pt x="216" y="6664"/>
                  </a:lnTo>
                  <a:cubicBezTo>
                    <a:pt x="234" y="6664"/>
                    <a:pt x="248" y="6678"/>
                    <a:pt x="248" y="6696"/>
                  </a:cubicBezTo>
                  <a:cubicBezTo>
                    <a:pt x="248" y="6714"/>
                    <a:pt x="234" y="6728"/>
                    <a:pt x="216" y="6728"/>
                  </a:cubicBezTo>
                  <a:lnTo>
                    <a:pt x="152" y="6728"/>
                  </a:lnTo>
                  <a:cubicBezTo>
                    <a:pt x="135" y="6728"/>
                    <a:pt x="120" y="6714"/>
                    <a:pt x="120" y="6696"/>
                  </a:cubicBezTo>
                  <a:cubicBezTo>
                    <a:pt x="120" y="6678"/>
                    <a:pt x="135" y="6664"/>
                    <a:pt x="152" y="6664"/>
                  </a:cubicBezTo>
                  <a:close/>
                  <a:moveTo>
                    <a:pt x="344" y="6664"/>
                  </a:moveTo>
                  <a:lnTo>
                    <a:pt x="408" y="6664"/>
                  </a:lnTo>
                  <a:cubicBezTo>
                    <a:pt x="426" y="6664"/>
                    <a:pt x="440" y="6678"/>
                    <a:pt x="440" y="6696"/>
                  </a:cubicBezTo>
                  <a:cubicBezTo>
                    <a:pt x="440" y="6714"/>
                    <a:pt x="426" y="6728"/>
                    <a:pt x="408" y="6728"/>
                  </a:cubicBezTo>
                  <a:lnTo>
                    <a:pt x="344" y="6728"/>
                  </a:lnTo>
                  <a:cubicBezTo>
                    <a:pt x="327" y="6728"/>
                    <a:pt x="312" y="6714"/>
                    <a:pt x="312" y="6696"/>
                  </a:cubicBezTo>
                  <a:cubicBezTo>
                    <a:pt x="312" y="6678"/>
                    <a:pt x="327" y="6664"/>
                    <a:pt x="344" y="6664"/>
                  </a:cubicBezTo>
                  <a:close/>
                  <a:moveTo>
                    <a:pt x="536" y="6664"/>
                  </a:moveTo>
                  <a:lnTo>
                    <a:pt x="600" y="6664"/>
                  </a:lnTo>
                  <a:cubicBezTo>
                    <a:pt x="618" y="6664"/>
                    <a:pt x="632" y="6678"/>
                    <a:pt x="632" y="6696"/>
                  </a:cubicBezTo>
                  <a:cubicBezTo>
                    <a:pt x="632" y="6714"/>
                    <a:pt x="618" y="6728"/>
                    <a:pt x="600" y="6728"/>
                  </a:cubicBezTo>
                  <a:lnTo>
                    <a:pt x="536" y="6728"/>
                  </a:lnTo>
                  <a:cubicBezTo>
                    <a:pt x="519" y="6728"/>
                    <a:pt x="504" y="6714"/>
                    <a:pt x="504" y="6696"/>
                  </a:cubicBezTo>
                  <a:cubicBezTo>
                    <a:pt x="504" y="6678"/>
                    <a:pt x="519" y="6664"/>
                    <a:pt x="536" y="6664"/>
                  </a:cubicBezTo>
                  <a:close/>
                  <a:moveTo>
                    <a:pt x="728" y="6664"/>
                  </a:moveTo>
                  <a:lnTo>
                    <a:pt x="792" y="6664"/>
                  </a:lnTo>
                  <a:cubicBezTo>
                    <a:pt x="810" y="6664"/>
                    <a:pt x="824" y="6678"/>
                    <a:pt x="824" y="6696"/>
                  </a:cubicBezTo>
                  <a:cubicBezTo>
                    <a:pt x="824" y="6714"/>
                    <a:pt x="810" y="6728"/>
                    <a:pt x="792" y="6728"/>
                  </a:cubicBezTo>
                  <a:lnTo>
                    <a:pt x="728" y="6728"/>
                  </a:lnTo>
                  <a:cubicBezTo>
                    <a:pt x="711" y="6728"/>
                    <a:pt x="696" y="6714"/>
                    <a:pt x="696" y="6696"/>
                  </a:cubicBezTo>
                  <a:cubicBezTo>
                    <a:pt x="696" y="6678"/>
                    <a:pt x="711" y="6664"/>
                    <a:pt x="728" y="6664"/>
                  </a:cubicBezTo>
                  <a:close/>
                  <a:moveTo>
                    <a:pt x="920" y="6664"/>
                  </a:moveTo>
                  <a:lnTo>
                    <a:pt x="984" y="6664"/>
                  </a:lnTo>
                  <a:cubicBezTo>
                    <a:pt x="1002" y="6664"/>
                    <a:pt x="1016" y="6678"/>
                    <a:pt x="1016" y="6696"/>
                  </a:cubicBezTo>
                  <a:cubicBezTo>
                    <a:pt x="1016" y="6714"/>
                    <a:pt x="1002" y="6728"/>
                    <a:pt x="984" y="6728"/>
                  </a:cubicBezTo>
                  <a:lnTo>
                    <a:pt x="920" y="6728"/>
                  </a:lnTo>
                  <a:cubicBezTo>
                    <a:pt x="903" y="6728"/>
                    <a:pt x="888" y="6714"/>
                    <a:pt x="888" y="6696"/>
                  </a:cubicBezTo>
                  <a:cubicBezTo>
                    <a:pt x="888" y="6678"/>
                    <a:pt x="903" y="6664"/>
                    <a:pt x="920" y="6664"/>
                  </a:cubicBezTo>
                  <a:close/>
                  <a:moveTo>
                    <a:pt x="1112" y="6664"/>
                  </a:moveTo>
                  <a:lnTo>
                    <a:pt x="1176" y="6664"/>
                  </a:lnTo>
                  <a:cubicBezTo>
                    <a:pt x="1194" y="6664"/>
                    <a:pt x="1208" y="6678"/>
                    <a:pt x="1208" y="6696"/>
                  </a:cubicBezTo>
                  <a:cubicBezTo>
                    <a:pt x="1208" y="6714"/>
                    <a:pt x="1194" y="6728"/>
                    <a:pt x="1176" y="6728"/>
                  </a:cubicBezTo>
                  <a:lnTo>
                    <a:pt x="1112" y="6728"/>
                  </a:lnTo>
                  <a:cubicBezTo>
                    <a:pt x="1095" y="6728"/>
                    <a:pt x="1080" y="6714"/>
                    <a:pt x="1080" y="6696"/>
                  </a:cubicBezTo>
                  <a:cubicBezTo>
                    <a:pt x="1080" y="6678"/>
                    <a:pt x="1095" y="6664"/>
                    <a:pt x="1112" y="6664"/>
                  </a:cubicBezTo>
                  <a:close/>
                  <a:moveTo>
                    <a:pt x="1304" y="6664"/>
                  </a:moveTo>
                  <a:lnTo>
                    <a:pt x="1368" y="6664"/>
                  </a:lnTo>
                  <a:cubicBezTo>
                    <a:pt x="1386" y="6664"/>
                    <a:pt x="1400" y="6678"/>
                    <a:pt x="1400" y="6696"/>
                  </a:cubicBezTo>
                  <a:cubicBezTo>
                    <a:pt x="1400" y="6714"/>
                    <a:pt x="1386" y="6728"/>
                    <a:pt x="1368" y="6728"/>
                  </a:cubicBezTo>
                  <a:lnTo>
                    <a:pt x="1304" y="6728"/>
                  </a:lnTo>
                  <a:cubicBezTo>
                    <a:pt x="1287" y="6728"/>
                    <a:pt x="1272" y="6714"/>
                    <a:pt x="1272" y="6696"/>
                  </a:cubicBezTo>
                  <a:cubicBezTo>
                    <a:pt x="1272" y="6678"/>
                    <a:pt x="1287" y="6664"/>
                    <a:pt x="1304" y="6664"/>
                  </a:cubicBezTo>
                  <a:close/>
                  <a:moveTo>
                    <a:pt x="1496" y="6664"/>
                  </a:moveTo>
                  <a:lnTo>
                    <a:pt x="1560" y="6664"/>
                  </a:lnTo>
                  <a:cubicBezTo>
                    <a:pt x="1578" y="6664"/>
                    <a:pt x="1592" y="6678"/>
                    <a:pt x="1592" y="6696"/>
                  </a:cubicBezTo>
                  <a:cubicBezTo>
                    <a:pt x="1592" y="6714"/>
                    <a:pt x="1578" y="6728"/>
                    <a:pt x="1560" y="6728"/>
                  </a:cubicBezTo>
                  <a:lnTo>
                    <a:pt x="1496" y="6728"/>
                  </a:lnTo>
                  <a:cubicBezTo>
                    <a:pt x="1479" y="6728"/>
                    <a:pt x="1464" y="6714"/>
                    <a:pt x="1464" y="6696"/>
                  </a:cubicBezTo>
                  <a:cubicBezTo>
                    <a:pt x="1464" y="6678"/>
                    <a:pt x="1479" y="6664"/>
                    <a:pt x="1496" y="6664"/>
                  </a:cubicBezTo>
                  <a:close/>
                  <a:moveTo>
                    <a:pt x="1688" y="6664"/>
                  </a:moveTo>
                  <a:lnTo>
                    <a:pt x="1752" y="6664"/>
                  </a:lnTo>
                  <a:cubicBezTo>
                    <a:pt x="1770" y="6664"/>
                    <a:pt x="1784" y="6678"/>
                    <a:pt x="1784" y="6696"/>
                  </a:cubicBezTo>
                  <a:cubicBezTo>
                    <a:pt x="1784" y="6714"/>
                    <a:pt x="1770" y="6728"/>
                    <a:pt x="1752" y="6728"/>
                  </a:cubicBezTo>
                  <a:lnTo>
                    <a:pt x="1688" y="6728"/>
                  </a:lnTo>
                  <a:cubicBezTo>
                    <a:pt x="1671" y="6728"/>
                    <a:pt x="1656" y="6714"/>
                    <a:pt x="1656" y="6696"/>
                  </a:cubicBezTo>
                  <a:cubicBezTo>
                    <a:pt x="1656" y="6678"/>
                    <a:pt x="1671" y="6664"/>
                    <a:pt x="1688" y="6664"/>
                  </a:cubicBezTo>
                  <a:close/>
                  <a:moveTo>
                    <a:pt x="1880" y="6664"/>
                  </a:moveTo>
                  <a:lnTo>
                    <a:pt x="1944" y="6664"/>
                  </a:lnTo>
                  <a:cubicBezTo>
                    <a:pt x="1962" y="6664"/>
                    <a:pt x="1976" y="6678"/>
                    <a:pt x="1976" y="6696"/>
                  </a:cubicBezTo>
                  <a:cubicBezTo>
                    <a:pt x="1976" y="6714"/>
                    <a:pt x="1962" y="6728"/>
                    <a:pt x="1944" y="6728"/>
                  </a:cubicBezTo>
                  <a:lnTo>
                    <a:pt x="1880" y="6728"/>
                  </a:lnTo>
                  <a:cubicBezTo>
                    <a:pt x="1863" y="6728"/>
                    <a:pt x="1848" y="6714"/>
                    <a:pt x="1848" y="6696"/>
                  </a:cubicBezTo>
                  <a:cubicBezTo>
                    <a:pt x="1848" y="6678"/>
                    <a:pt x="1863" y="6664"/>
                    <a:pt x="1880" y="6664"/>
                  </a:cubicBezTo>
                  <a:close/>
                  <a:moveTo>
                    <a:pt x="2072" y="6664"/>
                  </a:moveTo>
                  <a:lnTo>
                    <a:pt x="2136" y="6664"/>
                  </a:lnTo>
                  <a:cubicBezTo>
                    <a:pt x="2154" y="6664"/>
                    <a:pt x="2168" y="6678"/>
                    <a:pt x="2168" y="6696"/>
                  </a:cubicBezTo>
                  <a:cubicBezTo>
                    <a:pt x="2168" y="6714"/>
                    <a:pt x="2154" y="6728"/>
                    <a:pt x="2136" y="6728"/>
                  </a:cubicBezTo>
                  <a:lnTo>
                    <a:pt x="2072" y="6728"/>
                  </a:lnTo>
                  <a:cubicBezTo>
                    <a:pt x="2055" y="6728"/>
                    <a:pt x="2040" y="6714"/>
                    <a:pt x="2040" y="6696"/>
                  </a:cubicBezTo>
                  <a:cubicBezTo>
                    <a:pt x="2040" y="6678"/>
                    <a:pt x="2055" y="6664"/>
                    <a:pt x="2072" y="6664"/>
                  </a:cubicBezTo>
                  <a:close/>
                  <a:moveTo>
                    <a:pt x="2264" y="6664"/>
                  </a:moveTo>
                  <a:lnTo>
                    <a:pt x="2328" y="6664"/>
                  </a:lnTo>
                  <a:cubicBezTo>
                    <a:pt x="2346" y="6664"/>
                    <a:pt x="2360" y="6678"/>
                    <a:pt x="2360" y="6696"/>
                  </a:cubicBezTo>
                  <a:cubicBezTo>
                    <a:pt x="2360" y="6714"/>
                    <a:pt x="2346" y="6728"/>
                    <a:pt x="2328" y="6728"/>
                  </a:cubicBezTo>
                  <a:lnTo>
                    <a:pt x="2264" y="6728"/>
                  </a:lnTo>
                  <a:cubicBezTo>
                    <a:pt x="2247" y="6728"/>
                    <a:pt x="2232" y="6714"/>
                    <a:pt x="2232" y="6696"/>
                  </a:cubicBezTo>
                  <a:cubicBezTo>
                    <a:pt x="2232" y="6678"/>
                    <a:pt x="2247" y="6664"/>
                    <a:pt x="2264" y="6664"/>
                  </a:cubicBezTo>
                  <a:close/>
                  <a:moveTo>
                    <a:pt x="2456" y="6664"/>
                  </a:moveTo>
                  <a:lnTo>
                    <a:pt x="2520" y="6664"/>
                  </a:lnTo>
                  <a:cubicBezTo>
                    <a:pt x="2538" y="6664"/>
                    <a:pt x="2552" y="6678"/>
                    <a:pt x="2552" y="6696"/>
                  </a:cubicBezTo>
                  <a:cubicBezTo>
                    <a:pt x="2552" y="6714"/>
                    <a:pt x="2538" y="6728"/>
                    <a:pt x="2520" y="6728"/>
                  </a:cubicBezTo>
                  <a:lnTo>
                    <a:pt x="2456" y="6728"/>
                  </a:lnTo>
                  <a:cubicBezTo>
                    <a:pt x="2439" y="6728"/>
                    <a:pt x="2424" y="6714"/>
                    <a:pt x="2424" y="6696"/>
                  </a:cubicBezTo>
                  <a:cubicBezTo>
                    <a:pt x="2424" y="6678"/>
                    <a:pt x="2439" y="6664"/>
                    <a:pt x="2456" y="6664"/>
                  </a:cubicBezTo>
                  <a:close/>
                  <a:moveTo>
                    <a:pt x="2648" y="6664"/>
                  </a:moveTo>
                  <a:lnTo>
                    <a:pt x="2712" y="6664"/>
                  </a:lnTo>
                  <a:cubicBezTo>
                    <a:pt x="2730" y="6664"/>
                    <a:pt x="2744" y="6678"/>
                    <a:pt x="2744" y="6696"/>
                  </a:cubicBezTo>
                  <a:cubicBezTo>
                    <a:pt x="2744" y="6714"/>
                    <a:pt x="2730" y="6728"/>
                    <a:pt x="2712" y="6728"/>
                  </a:cubicBezTo>
                  <a:lnTo>
                    <a:pt x="2648" y="6728"/>
                  </a:lnTo>
                  <a:cubicBezTo>
                    <a:pt x="2631" y="6728"/>
                    <a:pt x="2616" y="6714"/>
                    <a:pt x="2616" y="6696"/>
                  </a:cubicBezTo>
                  <a:cubicBezTo>
                    <a:pt x="2616" y="6678"/>
                    <a:pt x="2631" y="6664"/>
                    <a:pt x="2648" y="6664"/>
                  </a:cubicBezTo>
                  <a:close/>
                  <a:moveTo>
                    <a:pt x="2840" y="6664"/>
                  </a:moveTo>
                  <a:lnTo>
                    <a:pt x="2881" y="6664"/>
                  </a:lnTo>
                  <a:lnTo>
                    <a:pt x="2849" y="6696"/>
                  </a:lnTo>
                  <a:lnTo>
                    <a:pt x="2849" y="6672"/>
                  </a:lnTo>
                  <a:cubicBezTo>
                    <a:pt x="2849" y="6655"/>
                    <a:pt x="2863" y="6640"/>
                    <a:pt x="2881" y="6640"/>
                  </a:cubicBezTo>
                  <a:cubicBezTo>
                    <a:pt x="2898" y="6640"/>
                    <a:pt x="2913" y="6655"/>
                    <a:pt x="2913" y="6672"/>
                  </a:cubicBezTo>
                  <a:lnTo>
                    <a:pt x="2913" y="6696"/>
                  </a:lnTo>
                  <a:cubicBezTo>
                    <a:pt x="2913" y="6714"/>
                    <a:pt x="2898" y="6728"/>
                    <a:pt x="2881" y="6728"/>
                  </a:cubicBezTo>
                  <a:lnTo>
                    <a:pt x="2840" y="6728"/>
                  </a:lnTo>
                  <a:cubicBezTo>
                    <a:pt x="2823" y="6728"/>
                    <a:pt x="2808" y="6714"/>
                    <a:pt x="2808" y="6696"/>
                  </a:cubicBezTo>
                  <a:cubicBezTo>
                    <a:pt x="2808" y="6678"/>
                    <a:pt x="2823" y="6664"/>
                    <a:pt x="2840" y="6664"/>
                  </a:cubicBezTo>
                  <a:close/>
                  <a:moveTo>
                    <a:pt x="2849" y="6544"/>
                  </a:moveTo>
                  <a:lnTo>
                    <a:pt x="2849" y="6480"/>
                  </a:lnTo>
                  <a:cubicBezTo>
                    <a:pt x="2849" y="6463"/>
                    <a:pt x="2863" y="6448"/>
                    <a:pt x="2881" y="6448"/>
                  </a:cubicBezTo>
                  <a:cubicBezTo>
                    <a:pt x="2898" y="6448"/>
                    <a:pt x="2913" y="6463"/>
                    <a:pt x="2913" y="6480"/>
                  </a:cubicBezTo>
                  <a:lnTo>
                    <a:pt x="2913" y="6544"/>
                  </a:lnTo>
                  <a:cubicBezTo>
                    <a:pt x="2913" y="6562"/>
                    <a:pt x="2898" y="6576"/>
                    <a:pt x="2881" y="6576"/>
                  </a:cubicBezTo>
                  <a:cubicBezTo>
                    <a:pt x="2863" y="6576"/>
                    <a:pt x="2849" y="6562"/>
                    <a:pt x="2849" y="6544"/>
                  </a:cubicBezTo>
                  <a:close/>
                  <a:moveTo>
                    <a:pt x="2849" y="6352"/>
                  </a:moveTo>
                  <a:lnTo>
                    <a:pt x="2849" y="6288"/>
                  </a:lnTo>
                  <a:cubicBezTo>
                    <a:pt x="2849" y="6271"/>
                    <a:pt x="2863" y="6256"/>
                    <a:pt x="2881" y="6256"/>
                  </a:cubicBezTo>
                  <a:cubicBezTo>
                    <a:pt x="2898" y="6256"/>
                    <a:pt x="2913" y="6271"/>
                    <a:pt x="2913" y="6288"/>
                  </a:cubicBezTo>
                  <a:lnTo>
                    <a:pt x="2913" y="6352"/>
                  </a:lnTo>
                  <a:cubicBezTo>
                    <a:pt x="2913" y="6370"/>
                    <a:pt x="2898" y="6384"/>
                    <a:pt x="2881" y="6384"/>
                  </a:cubicBezTo>
                  <a:cubicBezTo>
                    <a:pt x="2863" y="6384"/>
                    <a:pt x="2849" y="6370"/>
                    <a:pt x="2849" y="6352"/>
                  </a:cubicBezTo>
                  <a:close/>
                  <a:moveTo>
                    <a:pt x="2849" y="6160"/>
                  </a:moveTo>
                  <a:lnTo>
                    <a:pt x="2849" y="6096"/>
                  </a:lnTo>
                  <a:cubicBezTo>
                    <a:pt x="2849" y="6079"/>
                    <a:pt x="2863" y="6064"/>
                    <a:pt x="2881" y="6064"/>
                  </a:cubicBezTo>
                  <a:cubicBezTo>
                    <a:pt x="2898" y="6064"/>
                    <a:pt x="2913" y="6079"/>
                    <a:pt x="2913" y="6096"/>
                  </a:cubicBezTo>
                  <a:lnTo>
                    <a:pt x="2913" y="6160"/>
                  </a:lnTo>
                  <a:cubicBezTo>
                    <a:pt x="2913" y="6178"/>
                    <a:pt x="2898" y="6192"/>
                    <a:pt x="2881" y="6192"/>
                  </a:cubicBezTo>
                  <a:cubicBezTo>
                    <a:pt x="2863" y="6192"/>
                    <a:pt x="2849" y="6178"/>
                    <a:pt x="2849" y="6160"/>
                  </a:cubicBezTo>
                  <a:close/>
                  <a:moveTo>
                    <a:pt x="2849" y="5968"/>
                  </a:moveTo>
                  <a:lnTo>
                    <a:pt x="2849" y="5904"/>
                  </a:lnTo>
                  <a:cubicBezTo>
                    <a:pt x="2849" y="5887"/>
                    <a:pt x="2863" y="5872"/>
                    <a:pt x="2881" y="5872"/>
                  </a:cubicBezTo>
                  <a:cubicBezTo>
                    <a:pt x="2898" y="5872"/>
                    <a:pt x="2913" y="5887"/>
                    <a:pt x="2913" y="5904"/>
                  </a:cubicBezTo>
                  <a:lnTo>
                    <a:pt x="2913" y="5968"/>
                  </a:lnTo>
                  <a:cubicBezTo>
                    <a:pt x="2913" y="5986"/>
                    <a:pt x="2898" y="6000"/>
                    <a:pt x="2881" y="6000"/>
                  </a:cubicBezTo>
                  <a:cubicBezTo>
                    <a:pt x="2863" y="6000"/>
                    <a:pt x="2849" y="5986"/>
                    <a:pt x="2849" y="5968"/>
                  </a:cubicBezTo>
                  <a:close/>
                  <a:moveTo>
                    <a:pt x="2849" y="5776"/>
                  </a:moveTo>
                  <a:lnTo>
                    <a:pt x="2849" y="5712"/>
                  </a:lnTo>
                  <a:cubicBezTo>
                    <a:pt x="2849" y="5695"/>
                    <a:pt x="2863" y="5680"/>
                    <a:pt x="2881" y="5680"/>
                  </a:cubicBezTo>
                  <a:cubicBezTo>
                    <a:pt x="2898" y="5680"/>
                    <a:pt x="2913" y="5695"/>
                    <a:pt x="2913" y="5712"/>
                  </a:cubicBezTo>
                  <a:lnTo>
                    <a:pt x="2913" y="5776"/>
                  </a:lnTo>
                  <a:cubicBezTo>
                    <a:pt x="2913" y="5794"/>
                    <a:pt x="2898" y="5808"/>
                    <a:pt x="2881" y="5808"/>
                  </a:cubicBezTo>
                  <a:cubicBezTo>
                    <a:pt x="2863" y="5808"/>
                    <a:pt x="2849" y="5794"/>
                    <a:pt x="2849" y="5776"/>
                  </a:cubicBezTo>
                  <a:close/>
                  <a:moveTo>
                    <a:pt x="2849" y="5584"/>
                  </a:moveTo>
                  <a:lnTo>
                    <a:pt x="2849" y="5520"/>
                  </a:lnTo>
                  <a:cubicBezTo>
                    <a:pt x="2849" y="5503"/>
                    <a:pt x="2863" y="5488"/>
                    <a:pt x="2881" y="5488"/>
                  </a:cubicBezTo>
                  <a:cubicBezTo>
                    <a:pt x="2898" y="5488"/>
                    <a:pt x="2913" y="5503"/>
                    <a:pt x="2913" y="5520"/>
                  </a:cubicBezTo>
                  <a:lnTo>
                    <a:pt x="2913" y="5584"/>
                  </a:lnTo>
                  <a:cubicBezTo>
                    <a:pt x="2913" y="5602"/>
                    <a:pt x="2898" y="5616"/>
                    <a:pt x="2881" y="5616"/>
                  </a:cubicBezTo>
                  <a:cubicBezTo>
                    <a:pt x="2863" y="5616"/>
                    <a:pt x="2849" y="5602"/>
                    <a:pt x="2849" y="5584"/>
                  </a:cubicBezTo>
                  <a:close/>
                  <a:moveTo>
                    <a:pt x="2849" y="5392"/>
                  </a:moveTo>
                  <a:lnTo>
                    <a:pt x="2849" y="5328"/>
                  </a:lnTo>
                  <a:cubicBezTo>
                    <a:pt x="2849" y="5311"/>
                    <a:pt x="2863" y="5296"/>
                    <a:pt x="2881" y="5296"/>
                  </a:cubicBezTo>
                  <a:cubicBezTo>
                    <a:pt x="2898" y="5296"/>
                    <a:pt x="2913" y="5311"/>
                    <a:pt x="2913" y="5328"/>
                  </a:cubicBezTo>
                  <a:lnTo>
                    <a:pt x="2913" y="5392"/>
                  </a:lnTo>
                  <a:cubicBezTo>
                    <a:pt x="2913" y="5410"/>
                    <a:pt x="2898" y="5424"/>
                    <a:pt x="2881" y="5424"/>
                  </a:cubicBezTo>
                  <a:cubicBezTo>
                    <a:pt x="2863" y="5424"/>
                    <a:pt x="2849" y="5410"/>
                    <a:pt x="2849" y="5392"/>
                  </a:cubicBezTo>
                  <a:close/>
                  <a:moveTo>
                    <a:pt x="2849" y="5200"/>
                  </a:moveTo>
                  <a:lnTo>
                    <a:pt x="2849" y="5136"/>
                  </a:lnTo>
                  <a:cubicBezTo>
                    <a:pt x="2849" y="5119"/>
                    <a:pt x="2863" y="5104"/>
                    <a:pt x="2881" y="5104"/>
                  </a:cubicBezTo>
                  <a:cubicBezTo>
                    <a:pt x="2898" y="5104"/>
                    <a:pt x="2913" y="5119"/>
                    <a:pt x="2913" y="5136"/>
                  </a:cubicBezTo>
                  <a:lnTo>
                    <a:pt x="2913" y="5200"/>
                  </a:lnTo>
                  <a:cubicBezTo>
                    <a:pt x="2913" y="5218"/>
                    <a:pt x="2898" y="5232"/>
                    <a:pt x="2881" y="5232"/>
                  </a:cubicBezTo>
                  <a:cubicBezTo>
                    <a:pt x="2863" y="5232"/>
                    <a:pt x="2849" y="5218"/>
                    <a:pt x="2849" y="5200"/>
                  </a:cubicBezTo>
                  <a:close/>
                  <a:moveTo>
                    <a:pt x="2849" y="5008"/>
                  </a:moveTo>
                  <a:lnTo>
                    <a:pt x="2849" y="4944"/>
                  </a:lnTo>
                  <a:cubicBezTo>
                    <a:pt x="2849" y="4927"/>
                    <a:pt x="2863" y="4912"/>
                    <a:pt x="2881" y="4912"/>
                  </a:cubicBezTo>
                  <a:cubicBezTo>
                    <a:pt x="2898" y="4912"/>
                    <a:pt x="2913" y="4927"/>
                    <a:pt x="2913" y="4944"/>
                  </a:cubicBezTo>
                  <a:lnTo>
                    <a:pt x="2913" y="5008"/>
                  </a:lnTo>
                  <a:cubicBezTo>
                    <a:pt x="2913" y="5026"/>
                    <a:pt x="2898" y="5040"/>
                    <a:pt x="2881" y="5040"/>
                  </a:cubicBezTo>
                  <a:cubicBezTo>
                    <a:pt x="2863" y="5040"/>
                    <a:pt x="2849" y="5026"/>
                    <a:pt x="2849" y="5008"/>
                  </a:cubicBezTo>
                  <a:close/>
                  <a:moveTo>
                    <a:pt x="2849" y="4816"/>
                  </a:moveTo>
                  <a:lnTo>
                    <a:pt x="2849" y="4752"/>
                  </a:lnTo>
                  <a:cubicBezTo>
                    <a:pt x="2849" y="4735"/>
                    <a:pt x="2863" y="4720"/>
                    <a:pt x="2881" y="4720"/>
                  </a:cubicBezTo>
                  <a:cubicBezTo>
                    <a:pt x="2898" y="4720"/>
                    <a:pt x="2913" y="4735"/>
                    <a:pt x="2913" y="4752"/>
                  </a:cubicBezTo>
                  <a:lnTo>
                    <a:pt x="2913" y="4816"/>
                  </a:lnTo>
                  <a:cubicBezTo>
                    <a:pt x="2913" y="4834"/>
                    <a:pt x="2898" y="4848"/>
                    <a:pt x="2881" y="4848"/>
                  </a:cubicBezTo>
                  <a:cubicBezTo>
                    <a:pt x="2863" y="4848"/>
                    <a:pt x="2849" y="4834"/>
                    <a:pt x="2849" y="4816"/>
                  </a:cubicBezTo>
                  <a:close/>
                  <a:moveTo>
                    <a:pt x="2849" y="4624"/>
                  </a:moveTo>
                  <a:lnTo>
                    <a:pt x="2849" y="4560"/>
                  </a:lnTo>
                  <a:cubicBezTo>
                    <a:pt x="2849" y="4543"/>
                    <a:pt x="2863" y="4528"/>
                    <a:pt x="2881" y="4528"/>
                  </a:cubicBezTo>
                  <a:cubicBezTo>
                    <a:pt x="2898" y="4528"/>
                    <a:pt x="2913" y="4543"/>
                    <a:pt x="2913" y="4560"/>
                  </a:cubicBezTo>
                  <a:lnTo>
                    <a:pt x="2913" y="4624"/>
                  </a:lnTo>
                  <a:cubicBezTo>
                    <a:pt x="2913" y="4642"/>
                    <a:pt x="2898" y="4656"/>
                    <a:pt x="2881" y="4656"/>
                  </a:cubicBezTo>
                  <a:cubicBezTo>
                    <a:pt x="2863" y="4656"/>
                    <a:pt x="2849" y="4642"/>
                    <a:pt x="2849" y="4624"/>
                  </a:cubicBezTo>
                  <a:close/>
                  <a:moveTo>
                    <a:pt x="2849" y="4432"/>
                  </a:moveTo>
                  <a:lnTo>
                    <a:pt x="2849" y="4368"/>
                  </a:lnTo>
                  <a:cubicBezTo>
                    <a:pt x="2849" y="4351"/>
                    <a:pt x="2863" y="4336"/>
                    <a:pt x="2881" y="4336"/>
                  </a:cubicBezTo>
                  <a:cubicBezTo>
                    <a:pt x="2898" y="4336"/>
                    <a:pt x="2913" y="4351"/>
                    <a:pt x="2913" y="4368"/>
                  </a:cubicBezTo>
                  <a:lnTo>
                    <a:pt x="2913" y="4432"/>
                  </a:lnTo>
                  <a:cubicBezTo>
                    <a:pt x="2913" y="4450"/>
                    <a:pt x="2898" y="4464"/>
                    <a:pt x="2881" y="4464"/>
                  </a:cubicBezTo>
                  <a:cubicBezTo>
                    <a:pt x="2863" y="4464"/>
                    <a:pt x="2849" y="4450"/>
                    <a:pt x="2849" y="4432"/>
                  </a:cubicBezTo>
                  <a:close/>
                  <a:moveTo>
                    <a:pt x="2849" y="4240"/>
                  </a:moveTo>
                  <a:lnTo>
                    <a:pt x="2849" y="4176"/>
                  </a:lnTo>
                  <a:cubicBezTo>
                    <a:pt x="2849" y="4159"/>
                    <a:pt x="2863" y="4144"/>
                    <a:pt x="2881" y="4144"/>
                  </a:cubicBezTo>
                  <a:cubicBezTo>
                    <a:pt x="2898" y="4144"/>
                    <a:pt x="2913" y="4159"/>
                    <a:pt x="2913" y="4176"/>
                  </a:cubicBezTo>
                  <a:lnTo>
                    <a:pt x="2913" y="4240"/>
                  </a:lnTo>
                  <a:cubicBezTo>
                    <a:pt x="2913" y="4258"/>
                    <a:pt x="2898" y="4272"/>
                    <a:pt x="2881" y="4272"/>
                  </a:cubicBezTo>
                  <a:cubicBezTo>
                    <a:pt x="2863" y="4272"/>
                    <a:pt x="2849" y="4258"/>
                    <a:pt x="2849" y="4240"/>
                  </a:cubicBezTo>
                  <a:close/>
                  <a:moveTo>
                    <a:pt x="2849" y="4048"/>
                  </a:moveTo>
                  <a:lnTo>
                    <a:pt x="2849" y="3984"/>
                  </a:lnTo>
                  <a:cubicBezTo>
                    <a:pt x="2849" y="3967"/>
                    <a:pt x="2863" y="3952"/>
                    <a:pt x="2881" y="3952"/>
                  </a:cubicBezTo>
                  <a:cubicBezTo>
                    <a:pt x="2898" y="3952"/>
                    <a:pt x="2913" y="3967"/>
                    <a:pt x="2913" y="3984"/>
                  </a:cubicBezTo>
                  <a:lnTo>
                    <a:pt x="2913" y="4048"/>
                  </a:lnTo>
                  <a:cubicBezTo>
                    <a:pt x="2913" y="4066"/>
                    <a:pt x="2898" y="4080"/>
                    <a:pt x="2881" y="4080"/>
                  </a:cubicBezTo>
                  <a:cubicBezTo>
                    <a:pt x="2863" y="4080"/>
                    <a:pt x="2849" y="4066"/>
                    <a:pt x="2849" y="4048"/>
                  </a:cubicBezTo>
                  <a:close/>
                  <a:moveTo>
                    <a:pt x="2849" y="3856"/>
                  </a:moveTo>
                  <a:lnTo>
                    <a:pt x="2849" y="3792"/>
                  </a:lnTo>
                  <a:cubicBezTo>
                    <a:pt x="2849" y="3775"/>
                    <a:pt x="2863" y="3760"/>
                    <a:pt x="2881" y="3760"/>
                  </a:cubicBezTo>
                  <a:cubicBezTo>
                    <a:pt x="2898" y="3760"/>
                    <a:pt x="2913" y="3775"/>
                    <a:pt x="2913" y="3792"/>
                  </a:cubicBezTo>
                  <a:lnTo>
                    <a:pt x="2913" y="3856"/>
                  </a:lnTo>
                  <a:cubicBezTo>
                    <a:pt x="2913" y="3874"/>
                    <a:pt x="2898" y="3888"/>
                    <a:pt x="2881" y="3888"/>
                  </a:cubicBezTo>
                  <a:cubicBezTo>
                    <a:pt x="2863" y="3888"/>
                    <a:pt x="2849" y="3874"/>
                    <a:pt x="2849" y="3856"/>
                  </a:cubicBezTo>
                  <a:close/>
                  <a:moveTo>
                    <a:pt x="2849" y="3664"/>
                  </a:moveTo>
                  <a:lnTo>
                    <a:pt x="2849" y="3600"/>
                  </a:lnTo>
                  <a:cubicBezTo>
                    <a:pt x="2849" y="3583"/>
                    <a:pt x="2863" y="3568"/>
                    <a:pt x="2881" y="3568"/>
                  </a:cubicBezTo>
                  <a:cubicBezTo>
                    <a:pt x="2898" y="3568"/>
                    <a:pt x="2913" y="3583"/>
                    <a:pt x="2913" y="3600"/>
                  </a:cubicBezTo>
                  <a:lnTo>
                    <a:pt x="2913" y="3664"/>
                  </a:lnTo>
                  <a:cubicBezTo>
                    <a:pt x="2913" y="3682"/>
                    <a:pt x="2898" y="3696"/>
                    <a:pt x="2881" y="3696"/>
                  </a:cubicBezTo>
                  <a:cubicBezTo>
                    <a:pt x="2863" y="3696"/>
                    <a:pt x="2849" y="3682"/>
                    <a:pt x="2849" y="3664"/>
                  </a:cubicBezTo>
                  <a:close/>
                  <a:moveTo>
                    <a:pt x="2849" y="3472"/>
                  </a:moveTo>
                  <a:lnTo>
                    <a:pt x="2849" y="3408"/>
                  </a:lnTo>
                  <a:cubicBezTo>
                    <a:pt x="2849" y="3391"/>
                    <a:pt x="2863" y="3376"/>
                    <a:pt x="2881" y="3376"/>
                  </a:cubicBezTo>
                  <a:cubicBezTo>
                    <a:pt x="2898" y="3376"/>
                    <a:pt x="2913" y="3391"/>
                    <a:pt x="2913" y="3408"/>
                  </a:cubicBezTo>
                  <a:lnTo>
                    <a:pt x="2913" y="3472"/>
                  </a:lnTo>
                  <a:cubicBezTo>
                    <a:pt x="2913" y="3490"/>
                    <a:pt x="2898" y="3504"/>
                    <a:pt x="2881" y="3504"/>
                  </a:cubicBezTo>
                  <a:cubicBezTo>
                    <a:pt x="2863" y="3504"/>
                    <a:pt x="2849" y="3490"/>
                    <a:pt x="2849" y="3472"/>
                  </a:cubicBezTo>
                  <a:close/>
                  <a:moveTo>
                    <a:pt x="2849" y="3280"/>
                  </a:moveTo>
                  <a:lnTo>
                    <a:pt x="2849" y="3216"/>
                  </a:lnTo>
                  <a:cubicBezTo>
                    <a:pt x="2849" y="3199"/>
                    <a:pt x="2863" y="3184"/>
                    <a:pt x="2881" y="3184"/>
                  </a:cubicBezTo>
                  <a:cubicBezTo>
                    <a:pt x="2898" y="3184"/>
                    <a:pt x="2913" y="3199"/>
                    <a:pt x="2913" y="3216"/>
                  </a:cubicBezTo>
                  <a:lnTo>
                    <a:pt x="2913" y="3280"/>
                  </a:lnTo>
                  <a:cubicBezTo>
                    <a:pt x="2913" y="3298"/>
                    <a:pt x="2898" y="3312"/>
                    <a:pt x="2881" y="3312"/>
                  </a:cubicBezTo>
                  <a:cubicBezTo>
                    <a:pt x="2863" y="3312"/>
                    <a:pt x="2849" y="3298"/>
                    <a:pt x="2849" y="3280"/>
                  </a:cubicBezTo>
                  <a:close/>
                  <a:moveTo>
                    <a:pt x="2849" y="3088"/>
                  </a:moveTo>
                  <a:lnTo>
                    <a:pt x="2849" y="3024"/>
                  </a:lnTo>
                  <a:cubicBezTo>
                    <a:pt x="2849" y="3007"/>
                    <a:pt x="2863" y="2992"/>
                    <a:pt x="2881" y="2992"/>
                  </a:cubicBezTo>
                  <a:cubicBezTo>
                    <a:pt x="2898" y="2992"/>
                    <a:pt x="2913" y="3007"/>
                    <a:pt x="2913" y="3024"/>
                  </a:cubicBezTo>
                  <a:lnTo>
                    <a:pt x="2913" y="3088"/>
                  </a:lnTo>
                  <a:cubicBezTo>
                    <a:pt x="2913" y="3106"/>
                    <a:pt x="2898" y="3120"/>
                    <a:pt x="2881" y="3120"/>
                  </a:cubicBezTo>
                  <a:cubicBezTo>
                    <a:pt x="2863" y="3120"/>
                    <a:pt x="2849" y="3106"/>
                    <a:pt x="2849" y="3088"/>
                  </a:cubicBezTo>
                  <a:close/>
                  <a:moveTo>
                    <a:pt x="2849" y="2896"/>
                  </a:moveTo>
                  <a:lnTo>
                    <a:pt x="2849" y="2832"/>
                  </a:lnTo>
                  <a:cubicBezTo>
                    <a:pt x="2849" y="2815"/>
                    <a:pt x="2863" y="2800"/>
                    <a:pt x="2881" y="2800"/>
                  </a:cubicBezTo>
                  <a:cubicBezTo>
                    <a:pt x="2898" y="2800"/>
                    <a:pt x="2913" y="2815"/>
                    <a:pt x="2913" y="2832"/>
                  </a:cubicBezTo>
                  <a:lnTo>
                    <a:pt x="2913" y="2896"/>
                  </a:lnTo>
                  <a:cubicBezTo>
                    <a:pt x="2913" y="2914"/>
                    <a:pt x="2898" y="2928"/>
                    <a:pt x="2881" y="2928"/>
                  </a:cubicBezTo>
                  <a:cubicBezTo>
                    <a:pt x="2863" y="2928"/>
                    <a:pt x="2849" y="2914"/>
                    <a:pt x="2849" y="2896"/>
                  </a:cubicBezTo>
                  <a:close/>
                  <a:moveTo>
                    <a:pt x="2849" y="2704"/>
                  </a:moveTo>
                  <a:lnTo>
                    <a:pt x="2849" y="2640"/>
                  </a:lnTo>
                  <a:cubicBezTo>
                    <a:pt x="2849" y="2623"/>
                    <a:pt x="2863" y="2608"/>
                    <a:pt x="2881" y="2608"/>
                  </a:cubicBezTo>
                  <a:cubicBezTo>
                    <a:pt x="2898" y="2608"/>
                    <a:pt x="2913" y="2623"/>
                    <a:pt x="2913" y="2640"/>
                  </a:cubicBezTo>
                  <a:lnTo>
                    <a:pt x="2913" y="2704"/>
                  </a:lnTo>
                  <a:cubicBezTo>
                    <a:pt x="2913" y="2722"/>
                    <a:pt x="2898" y="2736"/>
                    <a:pt x="2881" y="2736"/>
                  </a:cubicBezTo>
                  <a:cubicBezTo>
                    <a:pt x="2863" y="2736"/>
                    <a:pt x="2849" y="2722"/>
                    <a:pt x="2849" y="2704"/>
                  </a:cubicBezTo>
                  <a:close/>
                  <a:moveTo>
                    <a:pt x="2849" y="2512"/>
                  </a:moveTo>
                  <a:lnTo>
                    <a:pt x="2849" y="2448"/>
                  </a:lnTo>
                  <a:cubicBezTo>
                    <a:pt x="2849" y="2431"/>
                    <a:pt x="2863" y="2416"/>
                    <a:pt x="2881" y="2416"/>
                  </a:cubicBezTo>
                  <a:cubicBezTo>
                    <a:pt x="2898" y="2416"/>
                    <a:pt x="2913" y="2431"/>
                    <a:pt x="2913" y="2448"/>
                  </a:cubicBezTo>
                  <a:lnTo>
                    <a:pt x="2913" y="2512"/>
                  </a:lnTo>
                  <a:cubicBezTo>
                    <a:pt x="2913" y="2530"/>
                    <a:pt x="2898" y="2544"/>
                    <a:pt x="2881" y="2544"/>
                  </a:cubicBezTo>
                  <a:cubicBezTo>
                    <a:pt x="2863" y="2544"/>
                    <a:pt x="2849" y="2530"/>
                    <a:pt x="2849" y="2512"/>
                  </a:cubicBezTo>
                  <a:close/>
                  <a:moveTo>
                    <a:pt x="2849" y="2320"/>
                  </a:moveTo>
                  <a:lnTo>
                    <a:pt x="2849" y="2256"/>
                  </a:lnTo>
                  <a:cubicBezTo>
                    <a:pt x="2849" y="2239"/>
                    <a:pt x="2863" y="2224"/>
                    <a:pt x="2881" y="2224"/>
                  </a:cubicBezTo>
                  <a:cubicBezTo>
                    <a:pt x="2898" y="2224"/>
                    <a:pt x="2913" y="2239"/>
                    <a:pt x="2913" y="2256"/>
                  </a:cubicBezTo>
                  <a:lnTo>
                    <a:pt x="2913" y="2320"/>
                  </a:lnTo>
                  <a:cubicBezTo>
                    <a:pt x="2913" y="2338"/>
                    <a:pt x="2898" y="2352"/>
                    <a:pt x="2881" y="2352"/>
                  </a:cubicBezTo>
                  <a:cubicBezTo>
                    <a:pt x="2863" y="2352"/>
                    <a:pt x="2849" y="2338"/>
                    <a:pt x="2849" y="2320"/>
                  </a:cubicBezTo>
                  <a:close/>
                  <a:moveTo>
                    <a:pt x="2849" y="2128"/>
                  </a:moveTo>
                  <a:lnTo>
                    <a:pt x="2849" y="2064"/>
                  </a:lnTo>
                  <a:cubicBezTo>
                    <a:pt x="2849" y="2047"/>
                    <a:pt x="2863" y="2032"/>
                    <a:pt x="2881" y="2032"/>
                  </a:cubicBezTo>
                  <a:cubicBezTo>
                    <a:pt x="2898" y="2032"/>
                    <a:pt x="2913" y="2047"/>
                    <a:pt x="2913" y="2064"/>
                  </a:cubicBezTo>
                  <a:lnTo>
                    <a:pt x="2913" y="2128"/>
                  </a:lnTo>
                  <a:cubicBezTo>
                    <a:pt x="2913" y="2146"/>
                    <a:pt x="2898" y="2160"/>
                    <a:pt x="2881" y="2160"/>
                  </a:cubicBezTo>
                  <a:cubicBezTo>
                    <a:pt x="2863" y="2160"/>
                    <a:pt x="2849" y="2146"/>
                    <a:pt x="2849" y="2128"/>
                  </a:cubicBezTo>
                  <a:close/>
                  <a:moveTo>
                    <a:pt x="2849" y="1936"/>
                  </a:moveTo>
                  <a:lnTo>
                    <a:pt x="2849" y="1872"/>
                  </a:lnTo>
                  <a:cubicBezTo>
                    <a:pt x="2849" y="1855"/>
                    <a:pt x="2863" y="1840"/>
                    <a:pt x="2881" y="1840"/>
                  </a:cubicBezTo>
                  <a:cubicBezTo>
                    <a:pt x="2898" y="1840"/>
                    <a:pt x="2913" y="1855"/>
                    <a:pt x="2913" y="1872"/>
                  </a:cubicBezTo>
                  <a:lnTo>
                    <a:pt x="2913" y="1936"/>
                  </a:lnTo>
                  <a:cubicBezTo>
                    <a:pt x="2913" y="1954"/>
                    <a:pt x="2898" y="1968"/>
                    <a:pt x="2881" y="1968"/>
                  </a:cubicBezTo>
                  <a:cubicBezTo>
                    <a:pt x="2863" y="1968"/>
                    <a:pt x="2849" y="1954"/>
                    <a:pt x="2849" y="1936"/>
                  </a:cubicBezTo>
                  <a:close/>
                  <a:moveTo>
                    <a:pt x="2849" y="1744"/>
                  </a:moveTo>
                  <a:lnTo>
                    <a:pt x="2849" y="1680"/>
                  </a:lnTo>
                  <a:cubicBezTo>
                    <a:pt x="2849" y="1663"/>
                    <a:pt x="2863" y="1648"/>
                    <a:pt x="2881" y="1648"/>
                  </a:cubicBezTo>
                  <a:cubicBezTo>
                    <a:pt x="2898" y="1648"/>
                    <a:pt x="2913" y="1663"/>
                    <a:pt x="2913" y="1680"/>
                  </a:cubicBezTo>
                  <a:lnTo>
                    <a:pt x="2913" y="1744"/>
                  </a:lnTo>
                  <a:cubicBezTo>
                    <a:pt x="2913" y="1762"/>
                    <a:pt x="2898" y="1776"/>
                    <a:pt x="2881" y="1776"/>
                  </a:cubicBezTo>
                  <a:cubicBezTo>
                    <a:pt x="2863" y="1776"/>
                    <a:pt x="2849" y="1762"/>
                    <a:pt x="2849" y="1744"/>
                  </a:cubicBezTo>
                  <a:close/>
                  <a:moveTo>
                    <a:pt x="2849" y="1552"/>
                  </a:moveTo>
                  <a:lnTo>
                    <a:pt x="2849" y="1488"/>
                  </a:lnTo>
                  <a:cubicBezTo>
                    <a:pt x="2849" y="1471"/>
                    <a:pt x="2863" y="1456"/>
                    <a:pt x="2881" y="1456"/>
                  </a:cubicBezTo>
                  <a:cubicBezTo>
                    <a:pt x="2898" y="1456"/>
                    <a:pt x="2913" y="1471"/>
                    <a:pt x="2913" y="1488"/>
                  </a:cubicBezTo>
                  <a:lnTo>
                    <a:pt x="2913" y="1552"/>
                  </a:lnTo>
                  <a:cubicBezTo>
                    <a:pt x="2913" y="1570"/>
                    <a:pt x="2898" y="1584"/>
                    <a:pt x="2881" y="1584"/>
                  </a:cubicBezTo>
                  <a:cubicBezTo>
                    <a:pt x="2863" y="1584"/>
                    <a:pt x="2849" y="1570"/>
                    <a:pt x="2849" y="1552"/>
                  </a:cubicBezTo>
                  <a:close/>
                  <a:moveTo>
                    <a:pt x="2849" y="1360"/>
                  </a:moveTo>
                  <a:lnTo>
                    <a:pt x="2849" y="1296"/>
                  </a:lnTo>
                  <a:cubicBezTo>
                    <a:pt x="2849" y="1279"/>
                    <a:pt x="2863" y="1264"/>
                    <a:pt x="2881" y="1264"/>
                  </a:cubicBezTo>
                  <a:cubicBezTo>
                    <a:pt x="2898" y="1264"/>
                    <a:pt x="2913" y="1279"/>
                    <a:pt x="2913" y="1296"/>
                  </a:cubicBezTo>
                  <a:lnTo>
                    <a:pt x="2913" y="1360"/>
                  </a:lnTo>
                  <a:cubicBezTo>
                    <a:pt x="2913" y="1378"/>
                    <a:pt x="2898" y="1392"/>
                    <a:pt x="2881" y="1392"/>
                  </a:cubicBezTo>
                  <a:cubicBezTo>
                    <a:pt x="2863" y="1392"/>
                    <a:pt x="2849" y="1378"/>
                    <a:pt x="2849" y="1360"/>
                  </a:cubicBezTo>
                  <a:close/>
                  <a:moveTo>
                    <a:pt x="2849" y="1168"/>
                  </a:moveTo>
                  <a:lnTo>
                    <a:pt x="2849" y="1104"/>
                  </a:lnTo>
                  <a:cubicBezTo>
                    <a:pt x="2849" y="1087"/>
                    <a:pt x="2863" y="1072"/>
                    <a:pt x="2881" y="1072"/>
                  </a:cubicBezTo>
                  <a:cubicBezTo>
                    <a:pt x="2898" y="1072"/>
                    <a:pt x="2913" y="1087"/>
                    <a:pt x="2913" y="1104"/>
                  </a:cubicBezTo>
                  <a:lnTo>
                    <a:pt x="2913" y="1168"/>
                  </a:lnTo>
                  <a:cubicBezTo>
                    <a:pt x="2913" y="1186"/>
                    <a:pt x="2898" y="1200"/>
                    <a:pt x="2881" y="1200"/>
                  </a:cubicBezTo>
                  <a:cubicBezTo>
                    <a:pt x="2863" y="1200"/>
                    <a:pt x="2849" y="1186"/>
                    <a:pt x="2849" y="1168"/>
                  </a:cubicBezTo>
                  <a:close/>
                  <a:moveTo>
                    <a:pt x="2849" y="976"/>
                  </a:moveTo>
                  <a:lnTo>
                    <a:pt x="2849" y="912"/>
                  </a:lnTo>
                  <a:cubicBezTo>
                    <a:pt x="2849" y="895"/>
                    <a:pt x="2863" y="880"/>
                    <a:pt x="2881" y="880"/>
                  </a:cubicBezTo>
                  <a:cubicBezTo>
                    <a:pt x="2898" y="880"/>
                    <a:pt x="2913" y="895"/>
                    <a:pt x="2913" y="912"/>
                  </a:cubicBezTo>
                  <a:lnTo>
                    <a:pt x="2913" y="976"/>
                  </a:lnTo>
                  <a:cubicBezTo>
                    <a:pt x="2913" y="994"/>
                    <a:pt x="2898" y="1008"/>
                    <a:pt x="2881" y="1008"/>
                  </a:cubicBezTo>
                  <a:cubicBezTo>
                    <a:pt x="2863" y="1008"/>
                    <a:pt x="2849" y="994"/>
                    <a:pt x="2849" y="976"/>
                  </a:cubicBezTo>
                  <a:close/>
                  <a:moveTo>
                    <a:pt x="2849" y="784"/>
                  </a:moveTo>
                  <a:lnTo>
                    <a:pt x="2849" y="720"/>
                  </a:lnTo>
                  <a:cubicBezTo>
                    <a:pt x="2849" y="703"/>
                    <a:pt x="2863" y="688"/>
                    <a:pt x="2881" y="688"/>
                  </a:cubicBezTo>
                  <a:cubicBezTo>
                    <a:pt x="2898" y="688"/>
                    <a:pt x="2913" y="703"/>
                    <a:pt x="2913" y="720"/>
                  </a:cubicBezTo>
                  <a:lnTo>
                    <a:pt x="2913" y="784"/>
                  </a:lnTo>
                  <a:cubicBezTo>
                    <a:pt x="2913" y="802"/>
                    <a:pt x="2898" y="816"/>
                    <a:pt x="2881" y="816"/>
                  </a:cubicBezTo>
                  <a:cubicBezTo>
                    <a:pt x="2863" y="816"/>
                    <a:pt x="2849" y="802"/>
                    <a:pt x="2849" y="784"/>
                  </a:cubicBezTo>
                  <a:close/>
                  <a:moveTo>
                    <a:pt x="2849" y="592"/>
                  </a:moveTo>
                  <a:lnTo>
                    <a:pt x="2849" y="528"/>
                  </a:lnTo>
                  <a:cubicBezTo>
                    <a:pt x="2849" y="511"/>
                    <a:pt x="2863" y="496"/>
                    <a:pt x="2881" y="496"/>
                  </a:cubicBezTo>
                  <a:cubicBezTo>
                    <a:pt x="2898" y="496"/>
                    <a:pt x="2913" y="511"/>
                    <a:pt x="2913" y="528"/>
                  </a:cubicBezTo>
                  <a:lnTo>
                    <a:pt x="2913" y="592"/>
                  </a:lnTo>
                  <a:cubicBezTo>
                    <a:pt x="2913" y="610"/>
                    <a:pt x="2898" y="624"/>
                    <a:pt x="2881" y="624"/>
                  </a:cubicBezTo>
                  <a:cubicBezTo>
                    <a:pt x="2863" y="624"/>
                    <a:pt x="2849" y="610"/>
                    <a:pt x="2849" y="592"/>
                  </a:cubicBezTo>
                  <a:close/>
                  <a:moveTo>
                    <a:pt x="2849" y="400"/>
                  </a:moveTo>
                  <a:lnTo>
                    <a:pt x="2849" y="336"/>
                  </a:lnTo>
                  <a:cubicBezTo>
                    <a:pt x="2849" y="319"/>
                    <a:pt x="2863" y="304"/>
                    <a:pt x="2881" y="304"/>
                  </a:cubicBezTo>
                  <a:cubicBezTo>
                    <a:pt x="2898" y="304"/>
                    <a:pt x="2913" y="319"/>
                    <a:pt x="2913" y="336"/>
                  </a:cubicBezTo>
                  <a:lnTo>
                    <a:pt x="2913" y="400"/>
                  </a:lnTo>
                  <a:cubicBezTo>
                    <a:pt x="2913" y="418"/>
                    <a:pt x="2898" y="432"/>
                    <a:pt x="2881" y="432"/>
                  </a:cubicBezTo>
                  <a:cubicBezTo>
                    <a:pt x="2863" y="432"/>
                    <a:pt x="2849" y="418"/>
                    <a:pt x="2849" y="400"/>
                  </a:cubicBezTo>
                  <a:close/>
                  <a:moveTo>
                    <a:pt x="2849" y="208"/>
                  </a:moveTo>
                  <a:lnTo>
                    <a:pt x="2849" y="144"/>
                  </a:lnTo>
                  <a:cubicBezTo>
                    <a:pt x="2849" y="127"/>
                    <a:pt x="2863" y="112"/>
                    <a:pt x="2881" y="112"/>
                  </a:cubicBezTo>
                  <a:cubicBezTo>
                    <a:pt x="2898" y="112"/>
                    <a:pt x="2913" y="127"/>
                    <a:pt x="2913" y="144"/>
                  </a:cubicBezTo>
                  <a:lnTo>
                    <a:pt x="2913" y="208"/>
                  </a:lnTo>
                  <a:cubicBezTo>
                    <a:pt x="2913" y="226"/>
                    <a:pt x="2898" y="240"/>
                    <a:pt x="2881" y="240"/>
                  </a:cubicBezTo>
                  <a:cubicBezTo>
                    <a:pt x="2863" y="240"/>
                    <a:pt x="2849" y="226"/>
                    <a:pt x="2849" y="208"/>
                  </a:cubicBezTo>
                  <a:close/>
                  <a:moveTo>
                    <a:pt x="2865" y="64"/>
                  </a:moveTo>
                  <a:lnTo>
                    <a:pt x="2801" y="64"/>
                  </a:lnTo>
                  <a:cubicBezTo>
                    <a:pt x="2783" y="64"/>
                    <a:pt x="2769" y="50"/>
                    <a:pt x="2769" y="32"/>
                  </a:cubicBezTo>
                  <a:cubicBezTo>
                    <a:pt x="2769" y="14"/>
                    <a:pt x="2783" y="0"/>
                    <a:pt x="2801" y="0"/>
                  </a:cubicBezTo>
                  <a:lnTo>
                    <a:pt x="2865" y="0"/>
                  </a:lnTo>
                  <a:cubicBezTo>
                    <a:pt x="2883" y="0"/>
                    <a:pt x="2897" y="14"/>
                    <a:pt x="2897" y="32"/>
                  </a:cubicBezTo>
                  <a:cubicBezTo>
                    <a:pt x="2897" y="50"/>
                    <a:pt x="2883" y="64"/>
                    <a:pt x="2865" y="64"/>
                  </a:cubicBezTo>
                  <a:close/>
                  <a:moveTo>
                    <a:pt x="2673" y="64"/>
                  </a:moveTo>
                  <a:lnTo>
                    <a:pt x="2609" y="64"/>
                  </a:lnTo>
                  <a:cubicBezTo>
                    <a:pt x="2591" y="64"/>
                    <a:pt x="2577" y="50"/>
                    <a:pt x="2577" y="32"/>
                  </a:cubicBezTo>
                  <a:cubicBezTo>
                    <a:pt x="2577" y="14"/>
                    <a:pt x="2591" y="0"/>
                    <a:pt x="2609" y="0"/>
                  </a:cubicBezTo>
                  <a:lnTo>
                    <a:pt x="2673" y="0"/>
                  </a:lnTo>
                  <a:cubicBezTo>
                    <a:pt x="2691" y="0"/>
                    <a:pt x="2705" y="14"/>
                    <a:pt x="2705" y="32"/>
                  </a:cubicBezTo>
                  <a:cubicBezTo>
                    <a:pt x="2705" y="50"/>
                    <a:pt x="2691" y="64"/>
                    <a:pt x="2673" y="64"/>
                  </a:cubicBezTo>
                  <a:close/>
                  <a:moveTo>
                    <a:pt x="2481" y="64"/>
                  </a:moveTo>
                  <a:lnTo>
                    <a:pt x="2417" y="64"/>
                  </a:lnTo>
                  <a:cubicBezTo>
                    <a:pt x="2399" y="64"/>
                    <a:pt x="2385" y="50"/>
                    <a:pt x="2385" y="32"/>
                  </a:cubicBezTo>
                  <a:cubicBezTo>
                    <a:pt x="2385" y="14"/>
                    <a:pt x="2399" y="0"/>
                    <a:pt x="2417" y="0"/>
                  </a:cubicBezTo>
                  <a:lnTo>
                    <a:pt x="2481" y="0"/>
                  </a:lnTo>
                  <a:cubicBezTo>
                    <a:pt x="2499" y="0"/>
                    <a:pt x="2513" y="14"/>
                    <a:pt x="2513" y="32"/>
                  </a:cubicBezTo>
                  <a:cubicBezTo>
                    <a:pt x="2513" y="50"/>
                    <a:pt x="2499" y="64"/>
                    <a:pt x="2481" y="64"/>
                  </a:cubicBezTo>
                  <a:close/>
                  <a:moveTo>
                    <a:pt x="2289" y="64"/>
                  </a:moveTo>
                  <a:lnTo>
                    <a:pt x="2225" y="64"/>
                  </a:lnTo>
                  <a:cubicBezTo>
                    <a:pt x="2207" y="64"/>
                    <a:pt x="2193" y="50"/>
                    <a:pt x="2193" y="32"/>
                  </a:cubicBezTo>
                  <a:cubicBezTo>
                    <a:pt x="2193" y="14"/>
                    <a:pt x="2207" y="0"/>
                    <a:pt x="2225" y="0"/>
                  </a:cubicBezTo>
                  <a:lnTo>
                    <a:pt x="2289" y="0"/>
                  </a:lnTo>
                  <a:cubicBezTo>
                    <a:pt x="2307" y="0"/>
                    <a:pt x="2321" y="14"/>
                    <a:pt x="2321" y="32"/>
                  </a:cubicBezTo>
                  <a:cubicBezTo>
                    <a:pt x="2321" y="50"/>
                    <a:pt x="2307" y="64"/>
                    <a:pt x="2289" y="64"/>
                  </a:cubicBezTo>
                  <a:close/>
                  <a:moveTo>
                    <a:pt x="2097" y="64"/>
                  </a:moveTo>
                  <a:lnTo>
                    <a:pt x="2033" y="64"/>
                  </a:lnTo>
                  <a:cubicBezTo>
                    <a:pt x="2015" y="64"/>
                    <a:pt x="2001" y="50"/>
                    <a:pt x="2001" y="32"/>
                  </a:cubicBezTo>
                  <a:cubicBezTo>
                    <a:pt x="2001" y="14"/>
                    <a:pt x="2015" y="0"/>
                    <a:pt x="2033" y="0"/>
                  </a:cubicBezTo>
                  <a:lnTo>
                    <a:pt x="2097" y="0"/>
                  </a:lnTo>
                  <a:cubicBezTo>
                    <a:pt x="2115" y="0"/>
                    <a:pt x="2129" y="14"/>
                    <a:pt x="2129" y="32"/>
                  </a:cubicBezTo>
                  <a:cubicBezTo>
                    <a:pt x="2129" y="50"/>
                    <a:pt x="2115" y="64"/>
                    <a:pt x="2097" y="64"/>
                  </a:cubicBezTo>
                  <a:close/>
                  <a:moveTo>
                    <a:pt x="1905" y="64"/>
                  </a:moveTo>
                  <a:lnTo>
                    <a:pt x="1841" y="64"/>
                  </a:lnTo>
                  <a:cubicBezTo>
                    <a:pt x="1823" y="64"/>
                    <a:pt x="1809" y="50"/>
                    <a:pt x="1809" y="32"/>
                  </a:cubicBezTo>
                  <a:cubicBezTo>
                    <a:pt x="1809" y="14"/>
                    <a:pt x="1823" y="0"/>
                    <a:pt x="1841" y="0"/>
                  </a:cubicBezTo>
                  <a:lnTo>
                    <a:pt x="1905" y="0"/>
                  </a:lnTo>
                  <a:cubicBezTo>
                    <a:pt x="1923" y="0"/>
                    <a:pt x="1937" y="14"/>
                    <a:pt x="1937" y="32"/>
                  </a:cubicBezTo>
                  <a:cubicBezTo>
                    <a:pt x="1937" y="50"/>
                    <a:pt x="1923" y="64"/>
                    <a:pt x="1905" y="64"/>
                  </a:cubicBezTo>
                  <a:close/>
                  <a:moveTo>
                    <a:pt x="1713" y="64"/>
                  </a:moveTo>
                  <a:lnTo>
                    <a:pt x="1649" y="64"/>
                  </a:lnTo>
                  <a:cubicBezTo>
                    <a:pt x="1631" y="64"/>
                    <a:pt x="1617" y="50"/>
                    <a:pt x="1617" y="32"/>
                  </a:cubicBezTo>
                  <a:cubicBezTo>
                    <a:pt x="1617" y="14"/>
                    <a:pt x="1631" y="0"/>
                    <a:pt x="1649" y="0"/>
                  </a:cubicBezTo>
                  <a:lnTo>
                    <a:pt x="1713" y="0"/>
                  </a:lnTo>
                  <a:cubicBezTo>
                    <a:pt x="1731" y="0"/>
                    <a:pt x="1745" y="14"/>
                    <a:pt x="1745" y="32"/>
                  </a:cubicBezTo>
                  <a:cubicBezTo>
                    <a:pt x="1745" y="50"/>
                    <a:pt x="1731" y="64"/>
                    <a:pt x="1713" y="64"/>
                  </a:cubicBezTo>
                  <a:close/>
                  <a:moveTo>
                    <a:pt x="1521" y="64"/>
                  </a:moveTo>
                  <a:lnTo>
                    <a:pt x="1457" y="64"/>
                  </a:lnTo>
                  <a:cubicBezTo>
                    <a:pt x="1439" y="64"/>
                    <a:pt x="1425" y="50"/>
                    <a:pt x="1425" y="32"/>
                  </a:cubicBezTo>
                  <a:cubicBezTo>
                    <a:pt x="1425" y="14"/>
                    <a:pt x="1439" y="0"/>
                    <a:pt x="1457" y="0"/>
                  </a:cubicBezTo>
                  <a:lnTo>
                    <a:pt x="1521" y="0"/>
                  </a:lnTo>
                  <a:cubicBezTo>
                    <a:pt x="1539" y="0"/>
                    <a:pt x="1553" y="14"/>
                    <a:pt x="1553" y="32"/>
                  </a:cubicBezTo>
                  <a:cubicBezTo>
                    <a:pt x="1553" y="50"/>
                    <a:pt x="1539" y="64"/>
                    <a:pt x="1521" y="64"/>
                  </a:cubicBezTo>
                  <a:close/>
                  <a:moveTo>
                    <a:pt x="1329" y="64"/>
                  </a:moveTo>
                  <a:lnTo>
                    <a:pt x="1265" y="64"/>
                  </a:lnTo>
                  <a:cubicBezTo>
                    <a:pt x="1247" y="64"/>
                    <a:pt x="1233" y="50"/>
                    <a:pt x="1233" y="32"/>
                  </a:cubicBezTo>
                  <a:cubicBezTo>
                    <a:pt x="1233" y="14"/>
                    <a:pt x="1247" y="0"/>
                    <a:pt x="1265" y="0"/>
                  </a:cubicBezTo>
                  <a:lnTo>
                    <a:pt x="1329" y="0"/>
                  </a:lnTo>
                  <a:cubicBezTo>
                    <a:pt x="1347" y="0"/>
                    <a:pt x="1361" y="14"/>
                    <a:pt x="1361" y="32"/>
                  </a:cubicBezTo>
                  <a:cubicBezTo>
                    <a:pt x="1361" y="50"/>
                    <a:pt x="1347" y="64"/>
                    <a:pt x="1329" y="64"/>
                  </a:cubicBezTo>
                  <a:close/>
                  <a:moveTo>
                    <a:pt x="1137" y="64"/>
                  </a:moveTo>
                  <a:lnTo>
                    <a:pt x="1073" y="64"/>
                  </a:lnTo>
                  <a:cubicBezTo>
                    <a:pt x="1055" y="64"/>
                    <a:pt x="1041" y="50"/>
                    <a:pt x="1041" y="32"/>
                  </a:cubicBezTo>
                  <a:cubicBezTo>
                    <a:pt x="1041" y="14"/>
                    <a:pt x="1055" y="0"/>
                    <a:pt x="1073" y="0"/>
                  </a:cubicBezTo>
                  <a:lnTo>
                    <a:pt x="1137" y="0"/>
                  </a:lnTo>
                  <a:cubicBezTo>
                    <a:pt x="1155" y="0"/>
                    <a:pt x="1169" y="14"/>
                    <a:pt x="1169" y="32"/>
                  </a:cubicBezTo>
                  <a:cubicBezTo>
                    <a:pt x="1169" y="50"/>
                    <a:pt x="1155" y="64"/>
                    <a:pt x="1137" y="64"/>
                  </a:cubicBezTo>
                  <a:close/>
                  <a:moveTo>
                    <a:pt x="945" y="64"/>
                  </a:moveTo>
                  <a:lnTo>
                    <a:pt x="881" y="64"/>
                  </a:lnTo>
                  <a:cubicBezTo>
                    <a:pt x="863" y="64"/>
                    <a:pt x="849" y="50"/>
                    <a:pt x="849" y="32"/>
                  </a:cubicBezTo>
                  <a:cubicBezTo>
                    <a:pt x="849" y="14"/>
                    <a:pt x="863" y="0"/>
                    <a:pt x="881" y="0"/>
                  </a:cubicBezTo>
                  <a:lnTo>
                    <a:pt x="945" y="0"/>
                  </a:lnTo>
                  <a:cubicBezTo>
                    <a:pt x="963" y="0"/>
                    <a:pt x="977" y="14"/>
                    <a:pt x="977" y="32"/>
                  </a:cubicBezTo>
                  <a:cubicBezTo>
                    <a:pt x="977" y="50"/>
                    <a:pt x="963" y="64"/>
                    <a:pt x="945" y="64"/>
                  </a:cubicBezTo>
                  <a:close/>
                  <a:moveTo>
                    <a:pt x="753" y="64"/>
                  </a:moveTo>
                  <a:lnTo>
                    <a:pt x="689" y="64"/>
                  </a:lnTo>
                  <a:cubicBezTo>
                    <a:pt x="671" y="64"/>
                    <a:pt x="657" y="50"/>
                    <a:pt x="657" y="32"/>
                  </a:cubicBezTo>
                  <a:cubicBezTo>
                    <a:pt x="657" y="14"/>
                    <a:pt x="671" y="0"/>
                    <a:pt x="689" y="0"/>
                  </a:cubicBezTo>
                  <a:lnTo>
                    <a:pt x="753" y="0"/>
                  </a:lnTo>
                  <a:cubicBezTo>
                    <a:pt x="771" y="0"/>
                    <a:pt x="785" y="14"/>
                    <a:pt x="785" y="32"/>
                  </a:cubicBezTo>
                  <a:cubicBezTo>
                    <a:pt x="785" y="50"/>
                    <a:pt x="771" y="64"/>
                    <a:pt x="753" y="64"/>
                  </a:cubicBezTo>
                  <a:close/>
                  <a:moveTo>
                    <a:pt x="561" y="64"/>
                  </a:moveTo>
                  <a:lnTo>
                    <a:pt x="497" y="64"/>
                  </a:lnTo>
                  <a:cubicBezTo>
                    <a:pt x="479" y="64"/>
                    <a:pt x="465" y="50"/>
                    <a:pt x="465" y="32"/>
                  </a:cubicBezTo>
                  <a:cubicBezTo>
                    <a:pt x="465" y="14"/>
                    <a:pt x="479" y="0"/>
                    <a:pt x="497" y="0"/>
                  </a:cubicBezTo>
                  <a:lnTo>
                    <a:pt x="561" y="0"/>
                  </a:lnTo>
                  <a:cubicBezTo>
                    <a:pt x="579" y="0"/>
                    <a:pt x="593" y="14"/>
                    <a:pt x="593" y="32"/>
                  </a:cubicBezTo>
                  <a:cubicBezTo>
                    <a:pt x="593" y="50"/>
                    <a:pt x="579" y="64"/>
                    <a:pt x="561" y="64"/>
                  </a:cubicBezTo>
                  <a:close/>
                  <a:moveTo>
                    <a:pt x="369" y="64"/>
                  </a:moveTo>
                  <a:lnTo>
                    <a:pt x="305" y="64"/>
                  </a:lnTo>
                  <a:cubicBezTo>
                    <a:pt x="287" y="64"/>
                    <a:pt x="273" y="50"/>
                    <a:pt x="273" y="32"/>
                  </a:cubicBezTo>
                  <a:cubicBezTo>
                    <a:pt x="273" y="14"/>
                    <a:pt x="287" y="0"/>
                    <a:pt x="305" y="0"/>
                  </a:cubicBezTo>
                  <a:lnTo>
                    <a:pt x="369" y="0"/>
                  </a:lnTo>
                  <a:cubicBezTo>
                    <a:pt x="387" y="0"/>
                    <a:pt x="401" y="14"/>
                    <a:pt x="401" y="32"/>
                  </a:cubicBezTo>
                  <a:cubicBezTo>
                    <a:pt x="401" y="50"/>
                    <a:pt x="387" y="64"/>
                    <a:pt x="369" y="64"/>
                  </a:cubicBezTo>
                  <a:close/>
                  <a:moveTo>
                    <a:pt x="177" y="64"/>
                  </a:moveTo>
                  <a:lnTo>
                    <a:pt x="113" y="64"/>
                  </a:lnTo>
                  <a:cubicBezTo>
                    <a:pt x="95" y="64"/>
                    <a:pt x="81" y="50"/>
                    <a:pt x="81" y="32"/>
                  </a:cubicBezTo>
                  <a:cubicBezTo>
                    <a:pt x="81" y="14"/>
                    <a:pt x="95" y="0"/>
                    <a:pt x="113" y="0"/>
                  </a:cubicBezTo>
                  <a:lnTo>
                    <a:pt x="177" y="0"/>
                  </a:lnTo>
                  <a:cubicBezTo>
                    <a:pt x="195" y="0"/>
                    <a:pt x="209" y="14"/>
                    <a:pt x="209" y="32"/>
                  </a:cubicBezTo>
                  <a:cubicBezTo>
                    <a:pt x="209" y="50"/>
                    <a:pt x="195" y="64"/>
                    <a:pt x="177" y="64"/>
                  </a:cubicBezTo>
                  <a:close/>
                </a:path>
              </a:pathLst>
            </a:custGeom>
            <a:solidFill>
              <a:srgbClr val="595959"/>
            </a:solidFill>
            <a:ln w="0" cap="flat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3" name="Picture 108">
              <a:extLst>
                <a:ext uri="{FF2B5EF4-FFF2-40B4-BE49-F238E27FC236}">
                  <a16:creationId xmlns:a16="http://schemas.microsoft.com/office/drawing/2014/main" id="{50772345-6735-4BB9-A98D-FDB64D492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80009" y="2787941"/>
              <a:ext cx="1760305" cy="9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D9A5942-9AAF-47AA-A5FB-8AF654CA24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1151" y="2896977"/>
              <a:ext cx="419390" cy="1883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CC64914-04B0-4F55-9C20-C9A2077C084B}"/>
                </a:ext>
              </a:extLst>
            </p:cNvPr>
            <p:cNvCxnSpPr>
              <a:cxnSpLocks/>
              <a:endCxn id="137" idx="2"/>
            </p:cNvCxnSpPr>
            <p:nvPr/>
          </p:nvCxnSpPr>
          <p:spPr bwMode="auto">
            <a:xfrm flipV="1">
              <a:off x="4416381" y="3395127"/>
              <a:ext cx="458880" cy="268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6" name="Picture 150" descr="Priority Mail Small Flat Rate Envelope | USPS.com">
              <a:extLst>
                <a:ext uri="{FF2B5EF4-FFF2-40B4-BE49-F238E27FC236}">
                  <a16:creationId xmlns:a16="http://schemas.microsoft.com/office/drawing/2014/main" id="{B9FEE0FB-5FBF-417D-A795-38646E791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61" y="2834197"/>
              <a:ext cx="1069738" cy="960166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  <a:sp3d extrusionH="50800"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Arrow: Quad 166">
              <a:extLst>
                <a:ext uri="{FF2B5EF4-FFF2-40B4-BE49-F238E27FC236}">
                  <a16:creationId xmlns:a16="http://schemas.microsoft.com/office/drawing/2014/main" id="{BEE880DC-3D2E-46EB-8C11-DBBE237CF766}"/>
                </a:ext>
              </a:extLst>
            </p:cNvPr>
            <p:cNvSpPr/>
            <p:nvPr/>
          </p:nvSpPr>
          <p:spPr bwMode="auto">
            <a:xfrm>
              <a:off x="6532875" y="4074412"/>
              <a:ext cx="713159" cy="560096"/>
            </a:xfrm>
            <a:prstGeom prst="quadArrow">
              <a:avLst>
                <a:gd name="adj1" fmla="val 9677"/>
                <a:gd name="adj2" fmla="val 11426"/>
                <a:gd name="adj3" fmla="val 1667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61220D77-5A2B-4A8F-8FC5-A83ABDB17F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954" y="4015907"/>
            <a:ext cx="2882152" cy="213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6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E5A7-514B-41DE-8E32-DEFBB042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Scanner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C151E3-1264-4CC2-A13E-36D7CCB1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9941860" cy="2205778"/>
          </a:xfrm>
        </p:spPr>
        <p:txBody>
          <a:bodyPr>
            <a:normAutofit/>
          </a:bodyPr>
          <a:lstStyle/>
          <a:p>
            <a:r>
              <a:rPr lang="en-US"/>
              <a:t>Updates:</a:t>
            </a:r>
          </a:p>
          <a:p>
            <a:pPr lvl="1"/>
            <a:r>
              <a:rPr lang="en-US"/>
              <a:t>Finished 3D CAD design and order in process</a:t>
            </a:r>
          </a:p>
          <a:p>
            <a:pPr lvl="1"/>
            <a:r>
              <a:rPr lang="en-US"/>
              <a:t>Ordered mechanical actuators and controller</a:t>
            </a:r>
          </a:p>
          <a:p>
            <a:pPr lvl="1"/>
            <a:r>
              <a:rPr lang="en-US"/>
              <a:t>Optimized scanner control software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5CC580-60F3-4D16-B107-D718BF1C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72" y="3288371"/>
            <a:ext cx="3104539" cy="272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6ED426-1610-4742-86AC-4D16A22C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615" y="3310015"/>
            <a:ext cx="3834912" cy="26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DDC3D9-A5C7-4751-AE02-79C996276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305" y="3253154"/>
            <a:ext cx="1831021" cy="16070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8B5AA8-88A0-480B-84E4-9A49217D0468}"/>
              </a:ext>
            </a:extLst>
          </p:cNvPr>
          <p:cNvCxnSpPr/>
          <p:nvPr/>
        </p:nvCxnSpPr>
        <p:spPr>
          <a:xfrm flipH="1" flipV="1">
            <a:off x="7381142" y="4014370"/>
            <a:ext cx="2264020" cy="249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67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2743-12B0-4220-877D-BF10A7F84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Real Images from Envelope Scanning Scenario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D987E-FCC8-47A2-8C09-8120CBB6F5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C5F717B-A668-48D6-B0B6-666977E71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5144" y="1449388"/>
            <a:ext cx="5015711" cy="47275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6E4EDE-DBEB-4B71-8AE6-22BCAE86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Reflector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03CF4E9-F1A1-4F23-8FD0-2177F608E6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7039" y="1460500"/>
            <a:ext cx="5003922" cy="47164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6FEF0-E3D4-4116-9700-2FBAF9179E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30" y="4990162"/>
            <a:ext cx="1426858" cy="10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4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FB49AD-314C-4109-A2C7-2743191F2F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7039" y="1460500"/>
            <a:ext cx="5003922" cy="47164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7E0D9-5D72-49AE-9240-02F70AE215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5144" y="1449388"/>
            <a:ext cx="5015711" cy="47275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71A8A7-5EBD-4E99-80DE-AE7B0B27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Paper in Envelope</a:t>
            </a:r>
          </a:p>
        </p:txBody>
      </p:sp>
    </p:spTree>
    <p:extLst>
      <p:ext uri="{BB962C8B-B14F-4D97-AF65-F5344CB8AC3E}">
        <p14:creationId xmlns:p14="http://schemas.microsoft.com/office/powerpoint/2010/main" val="1664740026"/>
      </p:ext>
    </p:extLst>
  </p:cSld>
  <p:clrMapOvr>
    <a:masterClrMapping/>
  </p:clrMapOvr>
</p:sld>
</file>

<file path=ppt/theme/theme1.xml><?xml version="1.0" encoding="utf-8"?>
<a:theme xmlns:a="http://schemas.openxmlformats.org/drawingml/2006/main" name="UTDJosiahResearchThemeTI">
  <a:themeElements>
    <a:clrScheme name="Custom 1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FF0000"/>
      </a:accent1>
      <a:accent2>
        <a:srgbClr val="000000"/>
      </a:accent2>
      <a:accent3>
        <a:srgbClr val="A5A5A5"/>
      </a:accent3>
      <a:accent4>
        <a:srgbClr val="FF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DJosiahResearchThemeTI" id="{A8DA667C-ECBD-4C34-A9B6-046F0327978F}" vid="{0C0696E5-93D3-4231-883E-BC06FC41EC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UTDJosiahResearchThemeTI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UTDJosiahResearchThemeTI</vt:lpstr>
      <vt:lpstr>Advanced Algorithms for THz Sensing and Recognition</vt:lpstr>
      <vt:lpstr>Updates</vt:lpstr>
      <vt:lpstr>Synergy with TxACE Teams</vt:lpstr>
      <vt:lpstr>Progress Update: System Design and Construction</vt:lpstr>
      <vt:lpstr>New Scanner</vt:lpstr>
      <vt:lpstr>New Scanner</vt:lpstr>
      <vt:lpstr>Real Images from Envelope Scanning Scenario</vt:lpstr>
      <vt:lpstr>Corner Reflector</vt:lpstr>
      <vt:lpstr>Paper in Envelope</vt:lpstr>
      <vt:lpstr>Cutout in Envelope (Behind Paper)</vt:lpstr>
      <vt:lpstr>Hex Nuts in Envelope (Behind Paper)</vt:lpstr>
      <vt:lpstr>Stapled Paper in Envelope</vt:lpstr>
      <vt:lpstr>Stapled Paper in Envelope</vt:lpstr>
      <vt:lpstr>Conclusions</vt:lpstr>
      <vt:lpstr>Backup Slides</vt:lpstr>
      <vt:lpstr>Medical Packaging Insert Detection</vt:lpstr>
      <vt:lpstr>Conveyor Belt Scenario</vt:lpstr>
      <vt:lpstr>Rotator Scenario</vt:lpstr>
      <vt:lpstr>Static Captures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FTRC Review April 5th, 2021</dc:title>
  <dc:creator>Josiah Smith</dc:creator>
  <cp:revision>1</cp:revision>
  <dcterms:created xsi:type="dcterms:W3CDTF">2021-04-01T19:19:09Z</dcterms:created>
  <dcterms:modified xsi:type="dcterms:W3CDTF">2021-04-05T13:00:29Z</dcterms:modified>
</cp:coreProperties>
</file>